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3" r:id="rId4"/>
    <p:sldId id="258" r:id="rId5"/>
    <p:sldId id="264" r:id="rId6"/>
    <p:sldId id="259" r:id="rId7"/>
    <p:sldId id="260" r:id="rId8"/>
    <p:sldId id="265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7068-2598-499E-898D-1E0F82075B4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5A21D7D-ACFA-44EE-A5EA-659CD2D88EA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7068-2598-499E-898D-1E0F82075B4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21D7D-ACFA-44EE-A5EA-659CD2D88EA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5A21D7D-ACFA-44EE-A5EA-659CD2D88EA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7068-2598-499E-898D-1E0F82075B4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7068-2598-499E-898D-1E0F82075B4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5A21D7D-ACFA-44EE-A5EA-659CD2D88EA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7068-2598-499E-898D-1E0F82075B4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5A21D7D-ACFA-44EE-A5EA-659CD2D88EA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8877068-2598-499E-898D-1E0F82075B4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21D7D-ACFA-44EE-A5EA-659CD2D88EA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7068-2598-499E-898D-1E0F82075B4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5A21D7D-ACFA-44EE-A5EA-659CD2D88EA3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7068-2598-499E-898D-1E0F82075B4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5A21D7D-ACFA-44EE-A5EA-659CD2D88E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7068-2598-499E-898D-1E0F82075B4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5A21D7D-ACFA-44EE-A5EA-659CD2D88E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5A21D7D-ACFA-44EE-A5EA-659CD2D88EA3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7068-2598-499E-898D-1E0F82075B4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5A21D7D-ACFA-44EE-A5EA-659CD2D88EA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8877068-2598-499E-898D-1E0F82075B4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8877068-2598-499E-898D-1E0F82075B4A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5A21D7D-ACFA-44EE-A5EA-659CD2D88EA3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Natural Selection</a:t>
            </a:r>
          </a:p>
          <a:p>
            <a:r>
              <a:rPr lang="en-US" sz="3600" dirty="0" smtClean="0"/>
              <a:t> is the basis of evolution</a:t>
            </a:r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Darwin’s Theory of Evolution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Origin of Species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4995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Darwin likely developed his theory of evolution by natural selection in 1840. </a:t>
            </a:r>
          </a:p>
          <a:p>
            <a:endParaRPr lang="en-US" dirty="0" smtClean="0"/>
          </a:p>
          <a:p>
            <a:r>
              <a:rPr lang="en-US" dirty="0" smtClean="0"/>
              <a:t>Soon after he began to write a multi volume book explaining how natural selection might provide a mechanism for the origin of species. He continued to compile evidence to support his theory for many years.</a:t>
            </a:r>
          </a:p>
          <a:p>
            <a:endParaRPr lang="en-US" dirty="0" smtClean="0"/>
          </a:p>
          <a:p>
            <a:r>
              <a:rPr lang="en-US" dirty="0" smtClean="0"/>
              <a:t>In 1859 Darwin published his book entitled “On the Origin of Species by Means of Natural Selection” In this book the term evolution was only used on the last page.</a:t>
            </a:r>
          </a:p>
          <a:p>
            <a:endParaRPr lang="en-US" dirty="0" smtClean="0"/>
          </a:p>
          <a:p>
            <a:r>
              <a:rPr lang="en-US" dirty="0" smtClean="0"/>
              <a:t>Today, evolution is a term used to describe cumulative changes in a group of organisms over time.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Developing the theory of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 1831 Charles Darwin embarked on a journey on the HMS Beagle to survey the coast of South America. </a:t>
            </a:r>
          </a:p>
          <a:p>
            <a:endParaRPr lang="en-US" dirty="0" smtClean="0"/>
          </a:p>
          <a:p>
            <a:r>
              <a:rPr lang="en-US" dirty="0" smtClean="0"/>
              <a:t>At this time people believed the Earth was only 6,000 years old and that plants and animals were unchanging.</a:t>
            </a:r>
          </a:p>
          <a:p>
            <a:endParaRPr lang="en-US" dirty="0" smtClean="0"/>
          </a:p>
          <a:p>
            <a:r>
              <a:rPr lang="en-US" dirty="0" smtClean="0"/>
              <a:t>Darwin’s role on this journey was to collect biological  and geological specimens.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Charles Darwin 1809-1882</a:t>
            </a:r>
            <a:endParaRPr lang="en-US" dirty="0"/>
          </a:p>
        </p:txBody>
      </p:sp>
      <p:sp>
        <p:nvSpPr>
          <p:cNvPr id="1026" name="AutoShape 2" descr="data:image/jpeg;base64,/9j/4AAQSkZJRgABAQAAAQABAAD/2wCEAAkGBxQTEhQUEhMWFhQVGBQYFhcWFRQXFBcXFBQWFhUUFhUYHCggGBolHBQUITEhJSkrLi4uFx8zODMsNygtLiwBCgoKDg0OGhAQGiwkHyQsLCwsLCwsLCwsLCwsLCwsLCwsLCwsLCwsLCwsLCwsLCwsLCwsLCwsLCwsLCwsLCwsLP/AABEIAOwA1QMBIgACEQEDEQH/xAAcAAABBQEBAQAAAAAAAAAAAAADAQIEBQYABwj/xAA5EAABAwIEBAQEBgEEAgMAAAABAAIRAyEEMUFRBRJhcQYigZETMqGxQlLB0eHw8QcUI3IzYhWCov/EABkBAAMBAQEAAAAAAAAAAAAAAAECAwAEBf/EACQRAAICAgICAgIDAAAAAAAAAAABAhEDIRIxIkEEUWFxgZGh/9oADAMBAAIRAxEAPwDeEpOZNkdk2FwHrhWldUcgBxSlyIBC9KmOCbKwLDSkJQwlcVrNR3MmGouJTZCwRhqpA8lR8Ti2tsSAVXV/EGHp/NWAc05Z+lljUXont63SF3usufGGG0eY3Mzr6oNPxfQk+RxG8W9kuxqNeE5r1T8O4pTq/wDjcJ/LzQ7tBVq14I/ufVCw0ED0pO6EHb2T0QDgjNKB2StchQSRyJW2Q2OT1jBg5cDdCFSEQQRmiKEBSVAhApeZBmFC5NcEiARjimOEIhCG9qogCLk2V3OsKc5NgJyQrGEEhIXhc50BQMfjAy2bjkgxkFxWMDba/wBzKx3iHxWGEtaATlmftko3iTjPKfhNPmMl52WO5i6zZA3/ABFCNvvoZ667CcV4rXf83MBteFWNpuK0WBwlMRzP82t3E/sPVX2G4OHkFgBGsFtusyi8yj0gLA5O2zF0sBV/KVKwuFdzag7zC9C/+LDRJbbQ2PvdTMPwwO/Cx3p5lF/Iv0XXx1H2Zjg/DHyD83rDrflv91tsO4FgLagLgPMHeV5jTm3SUODgkWgic4BHY5/dQOPzSBBz5dMyNyMnIxTasWTSdFngsU1xLZkj39lOLF5xhOLltQEG1pOhBNj2+y9DwOKFRgcPbODqOyaNrQsle0EYM7pZTHuXJxLDByc0hBDly1GskJzEBr0VrkDB80hCa0rpWoB3KuXCouQCMKj1H6jQpn+5M6JgrRnkU4oVz5u32SOqi31/ZDF7g3TXNBuNMx1QMFa/O9l3xhoornyJFkxr7X123WMHfVnT0WQ8ScUguAaOezZ2V7jMRyNc6bga7rI8NwhxFQ1Hk/DGQ1d1PdJNlYR9lXguEueS4yZm/wCY7dkZ2DDHhoBJGZGROoC1xpAgtaAIgdB/AQRgAKlhZrQL7k5pOdlUkgeB4KLF2f27q2w/BmjzN8ru1ultlNw7JCl0VNsJHZgyQOYNkflmD6FCrYEgyx3LOhu30Oit2hFbTnRT42Pzoh0Q8t0kDOc1CxmHfUby1G201HurwURsmvamSf2LyR494j4M6g7X4Z+U/l1grUeDeKS0tNiIsbAjcFaLjPDW1GFrgCD/AGyxnDuHOpufTM2uw/mafwq6lapk3HejckXPXL+7p7XWQMG6WC85GTmnvf8AyE8HZKSHOcuDkMJR1VCYYOTmFDa1OYVqMH5kQOQSua/3QCFXJocuQoJXFpBg5aJ5cIhN+JaPqmPWAMBuntqfyhOZomt+y1GHOqRI0KA6pF/6DuiV91CdVG+e2aKAVfF6pqFrHEHnJcdB09E/AuaAYPkbDfQZn3WX45xUtruAzADR0AuUp4jy0uT87T75qU4M6cc1Rr8LUkyD8xtGkBS2MBM7fUrM8G4lFFp1Bj6aq/4fXls9yfVSaodb2XWHIIsj4YmSqzB4iSrWkkYxMYFIpBBpBGDgEUTkSXsiOqjuGaJzoL3XTOicUwOJEj3Wax7OUtdE3v06rSVD+qzfiSpFNxGYH0QLJBDXDTTAcBeDGoN1MJm/v66rC0OJioHwflLCO4E2Ws4XihUa14yIj9lWKpkntE8FKh5Z9krDnGn7K5AOClDkEuIjX7JzXomDl2y4FNa6cglalZkPlcuhcgEgOKc11u6jSnB+qagBnsshT0Xc0hKDAWMCr1BqCRpfVVWKcGsc4/hkzP0Vi+4OkfZZrxXVLKD4/EAAqKNxEvZ57jsRzVXO3JRK2KkMOrYn0UGqbpwBI7J3FE1N7NDgjeJMG/oRmtpwKtzU9t1heCVpIbIvlNrbSttwilyMkZOuO4zC48q2ehjdxsu8I2HZn9FoMO2BmsI/i7abvNNlLoeKmvBl3L7W6qXBlLNyXwkCx2I8VU2cv/K13NeJl3sFZ8L8RU6tua+yDi12Kmn0aUZIZaof+9Gh+qgY/j7aedydEqaZuLRavFljfGWI5KNQ7iPdTG+JS75RbrEx2CpfGlT42GPJc8zf5lOltGdpMwnDcYWMdBuXAa6DNbvwfiCcOzu4X6Lz/C4V3I4zZro6mdVvvDeHLcOxs+YkmOi6Zr6ObH+fo1AqkhGa+6iYNlr/AF6qWW/wU6Qo4gnX0TQ6DGg+yTm2SgAmf7mgYe1/SyKQYtmlDcrLmvQZhzTuuSO6JEoSryXNSEpoKskI2Gahuy6LnOvKZzWQcDchKjvVZDx1Pw266T6rVubsqLxbTJpeWnzEf/neybi0hbPMwyTZGogtcZHcHZLhwRUvZXr2yZi+U791pTo2PHeyPwVlwQIAJvP0XomGpy0EZbaei88pQ2oIECZjQ+i33C8QPhtAXNlOzEqVFZxrwtVIc+l3gG6oeH+F6lZtneYEgtJAPeCvW8PUkCyZV4XTceeIduLdx1U45Gh5Y4y7Mk3wa0UhJZ8QmTFhE5ABSsD4YczlLiJ0i5MHXZaylhgM7x0HsmV3SfZK5N9jJcdIi8T4fNB3wo+IRaTabLCcQ8NYp1Nzj5njO8j0A0XqGFHk7FMxOGBy8p3RT4ivytM8hpeGK4Z8RrSx1rXBuNzmrlvD6tKhzVnHmMQPvK3LcD5gXmeXIXgH1N1T+Lr07aEe83WlkthjBIyRwQqubTazlaYcXAZ9Oy1GCwoETBIEW0HRLw2Phjy+ylUgBobZLow+zmzB2OtZPB7oYOqUO9yqkgoIRGwgNGvRFae6DCFY47rixc06pQUrMc3qkSuK5LQbKh6YCnLiromziU0lI7JNP2TpCtiqPiKUjWEYm6aSqpUTbswPGOBuaS9omL22Ci0sTziD5XCLjot9iaEgjdYPjHDalIlzBvlnG8LmyQpnRjloh4d8OOq1XCscAQ05rI4R3M4W0iBurplM2OwHuoZUdOJ6PTeHV+Zo/vsrCm/If32WU8PVTGdv3zWkp5/rC5WdJZA2uoD6oMnYxboVJ5ozWF4vhsZSLjTPxGySInmuZu1MlYlnoGGB5TGSe98heecL49i3/wDHTpuJjN4LQN5cVtsKSGDmMugTsD0WegVezsXUjJZ3j+IBZB1tH2VxiX5rD+I8XNUNm4j3Kmlcij0i+4THwx7ZqwabWVPwWeWMrnUHLPJWwNl24E0jizvdCh+6c0oefdcH2yVyAenMQZR6Jj+3QGOsDqjtelYUPBXTCHF5TWO0SsYPzhKht6LkoSsc697LpTH+6YHbKyWibClMIXByWVVE2DcmlPIlNVFJCUxItkoPEMO1zCHeUCSXflB1U55i6x/jDipAdSYTez41H5SpypsdWjN8zRUcGGWyQDv1VphqxkA9T0WXdVIIvkrbAYwOgO3zv9RsoZMerLYc26PQ+B1fL2/uS09F45ev8bLzrhOLdTI5xZ4sdD2Oq2GBxYIt6rjapnbd7HY7jRZAFOo86ljS4BNw/iJkSWVJGctII7qbSfH96qBjsSRdrZO/3WbHikybW43ShpbzO7NM93FLh+KNqPhkxrII+4uq/h2P57Op8p+/VW1Wq0wdvYJX9DNJLQzGVIvOnp2Xm2MxHPiHnqY7BaPxTxj4dMgG7pAv9VlOAUi57je4/s7p8cNWRnPdGx4FJYO5MX0zKvG6DJV2EhsNAgNj/CmGpddUI0jlnK2Fc1JG3qlJGeaTmTkwrGxKe/JCLsvrZPYN0Ajw7ZMc+/dI43SgApWMEa86LkNchRive5DlE5xkfRDIhNGVAcbHeqcTdNadkjmydim5uxXEVzkrv8LqbfVMqOAzMBP6FIHGcYKbC7pDRu4rN4bhQqNfzuPMdepuSmcT4kK1byiWMnl6nVyteGM/49pJJUskqKY1Z5/xDDfDdynRRWmCrvj7eaq8agwFRuarR2tnLkVS0aXhXHvL8Or8s2kSP47ha7hJf81MF7BEweblB1jMj7Ly1roVlwnjdXDvD6TiCDa6nPEpFsXyHHs9moPGt/8ACmUsOyxMEXka++qwtL/UBlWkG1KbW1g4k1IA52xZpjWVMoeKWGPNnouSeNwdHdjyRmrNbUw7LkD7T0KrMY8jL9fSFVVfFdNo+aw/sQolHxpQYeZzC94EtBPknrCVQcvQ0pxj2w1fwhVrc9es7lp0wCMjzuc6BTA03JR8LgWU/lAH7p7PErq3K15MEyAbNBjQI5bvfsumEUzmnKSv8j6ZNp7ypFL1zUenlYRCKH5j/CsRDHZOGwQ2vsnEpAheayZ8WEFwm0pCdFjEltScyic4UekLfZEGSDCghcVyY02uuSjECtIJGoQiSUXEXPumBiyaqxq9DWOIT2uKSwUTF4+IDSObc6AZuKN2K0Sq2JDRza7DO3RZjjWNdU8uQOYBvff0Up2Kc5trDf8AERoSqmo0gzfXNHm2DggTKIbAaOi0eFs0DYD3VBhGy9veVf08ie30U5spBGJ43S5arzpPqor6PxDLBcjzDqNQr/xFhb82hH1VDgsV8F7KgMua643Gy7cVTx17RxZVxyb6ZCdRQvgHQT2Wux9GjiX+TlpmJueaf+wGSpcTw6rTMjS4jKBnfVSjMMsZU36pWA6Sr3D4x1g+k0jciQp9DFU2gv5YjQNE6ouddo0cSfTKbB8MqkcxADc5cY7m6jPqEkuAsNtloquJfiCTENAmItAzBP5jsqupDKn/AKusR0/cJFK2VljpaZa8JxRdEkEDLft6LX4LFB7QdRn1XnXDSadVzdpI/f2Ww4fipAIsQPQhSkuEtFcb5Rpmha4nT/CewXjdRcLVkTeMjG4U1gm49N1ZU+ib0JO6LP7pjiAJTXvOnRZgOLrpaTb3uE6iwE3zR3UtP7dKERtk7oUM7Tkl5c+n1QYUOY3OVyGHAgT90qw1nYmq1riXua1ozcTboqpvGabp5LjfL0UfimFdVa3nc0hpBtIy06qthgBDYA2/dRh0VkqZIxVRzrF8ds/Uqte7IN1MEzc31RMS8kAxbqboGDPmnaT72H0T7oX2WBaA1RKzRBRjV6odW8pEMxnC23J2Vu8WF9LqDhKHl/t1Oe0Ft/VCbDFUZ3xNjDy8lMc05kXhZJtFx0XpOIwoLHAWtmLLDVK0P2i2eoMSV0YJLjo5PkQ8rYPh9YAwYE5G4IPVTuK8Sqlop81he2uyjuYHXDZ3hX3hzg9CufhVyKbj/wCKqDaSfkqDbY6KrhJ+VE1JJcbMpRx9RpsYGqsMPVfXcA3zEgTGw3C0vGP9P6tEnnEjRzflP7LPUmOwdXzAGYzyLTBU3NSWh1Fxe+i/p1qtWmKbQ0BhMsbDXWtLtzqs/W4Y4kumQDyyLt5um/dbXAcPZU5Kog/GMWB+UfNllqPVTPHOA+FSjkDGgMLGjKNu6lF0zoklJHnlSi7lbUHzMIB7Cyu+HVZHMMs/Q5+yHhKTS1wJiQRfQnqonDHcpLZyNv1hdGeGkyGGW6NTgqha5wmxgtnZWzKvqCs8/FZNIvHlOnZHwXEyC5jmk7bj+FDHKmXnGy9LwYslp2JGxt2UfDYlrrTeLDIo4qTHNmNVW7JUSG0y24MZWT21L9SmRaQE0VYIsJQMFeRlMfZJfQ/ymFwd330smNZImYHslCEaY/lcuFMnX6pFgmaex7hdxAM23kWhRnNIs7MD0I/dTzV0UTFNtzahRTKkSo/ymcvsoeGqx/8AYz2A+UImNMiPzEe2qh1MWGm1z9E4jeyyoVDqpFNs3JhozJWZxPFHOszPopWF4RUqEfEqGNQZWca7Mp3pKzXU4IBGSNTbZRcO1rWBrdLXlSaZsoMuhX01iePM+HUcOQHn8wIzGhW2BBCqeP8ADviU5HzNuO2qrgycJWRzQ5xMxgawIjIqS0xcJrqIDQWi4uOvdML/AOQvcxS5KmeTOPFnqfgPxfzAYfEOk5U3vuHA/geTrsV6COGYas0sq0abgfzMbP8AHovnTD1eUmQbix0GxPRei+DvGRpxSxDpa0wH/MW7Bx1b1XD8j4/GXKP9HRCfOPF9m4p+FMPh+cUKQYHjQmOkAmyyX+orebCUy7Npc128tIIXo9DFc0TBBuDp3XmH+p2IgVGaAl8f9oAI9lxtLkmjoxN00/RgsGZc+dgY9RYoGMZyVwR8rr2HVGwNqjSdbRvbVJxVpBkz22BzXoZo3EhidOyWWTb2/RGwVEVTDncrxadwEtMyGmMxPtZD5eUyPQ9V5iZ6LjYTH4YtgOcbA8ruux6J/CsbULD5i5wPSQP1CA/HPLS15BcNxY7EFVb8RyOD/lM32/wqRb6JyVbNbQxzhZ+2amtqcxBzlUL65c0GbEex36yp/BsSZgnOPfR3qihWvZceUgHlySNIOhRaY0T2gjRZmQCUilfDXJbY1Iy/JKBVyNk0Vrwc0lapadFNDGe4w48oI0Nz6KmptdUMCbmO5Wj4jQLpYI8157XAUvhuFbys8sak9VdTqJGUOUiPwrg4YJIl+5yCuqTS28zvb6J0c0EG3T9NklY2j7fqVBttl4xUdIc0z3CIP8INIwLFLklY6Hl2qI105oDk/mQMZ3iuD+G4x8p8w7nMKHUZ8rgLa9xmtTjaXOwjb5T12VNSwxALTkbj0BIHdel8fNr9Hn58W/wyIKd4ixIEzvc+ikYZ3JnkTHUbDqnvo+QxnzeuQsnu1F5EfSAuvnZDgbHwr4rdhyKdUl9GwAmSydW7jp7Kn8U8T/3L3OFxUcYjINZlEqrLxyiTkI/YwiUKDWVGud+KGzPyFxjmI1G65c2NLyRfHN7RWU3kEDUfVWHEG87AQM2/UIGOpcp6gkeoKLwyvzN5DoTH7KzdomlTGYCsXUxP4fsc1LaZVdgqnK4s05nBTGXEe68uSps9GDtBKtEPaNwoVfDQLyWn5t43HZS6b4Uik0EFKnQ7VkTDU+UOpl3M0AFp/M05O/hFwsxAMOYbblu36pWs5DLRIGh2OcLqtOSHMMCJ7XyVFKyTjRqeF4kVGgjPIjaFPL7gLL8ExAY+SYmxGhB27FaOIkp0rQj0x9aQcpSJrX2uuQ0bZjMVnI+qaKgcEaq6RdQQYMZFSRRgsQ60Zn+wrTCEfDaNAPN6aKqxxcIIvEXGijYXjbqZIi2x/RNTa0KpJPZf03EEzloP0TK9blHMfZPw1djwHNM75fZDxVPmIGgP9CT9lPWgWGa9x5nyG6Df+FOFhEW0TWuk7RkFxCDClRwd76/ukDoski8yucJ09VjD6T4skxNIFtjvkLzuh1CnBt4P4hYqmJ1JCZFcWiHXeGi+pBtNyNukBOri8gfMM+90tHE8jXj8dgCIs0zzwdCkp1JAbnI9B0Xoyi1s4YyT0Mc0SCNW/wBlGoDnbBFjbpCFSbIAycMzoQg06xYbaEyNI1Tva0L0xvG7NBP4mzP/AL0zyu+yr+GYm4dOt1ecQirhiG/NTqBw18lVsEE/9hPqspTeWyet/wBVzQnqv4Kyjv8A0sK9b/mqDqCI6hWtF9+946rMVap+LJ1Ge9rK64ViOYCc8j+hUMsdlsUiw1PW6fQqJHDXXTshm3fVQOkl/EiD3SsIAcLaEbXzCj5j7J2HILjKyBITDuh3eeXvsfqFsKWIDmNcJhwGem6x9Sn8zR/2b+sLQ8IxPMyIE5x3zVbIlg8N1J9FyRteNPsuSWNRkT/dkCtTOeikvTXjLsggsh4keWSI7LKY58uWt5fI7sfos1j6YgHdVg9kcq0R8JjXU3SCtVw3i7ag2dqP2WNKRryDIzCpKCkShlcT0QXEj+U0VN/5VbwrEucwE5qbWXM1TO1O1ZIBm31SvqAGJ0umUnQJTXNg9xJOqAQjktRksJBuMlDYTe5VhhTP96IdG7M7W4rTc4ESDk4EW5hqFJoVJ+WDBv6rPcWYA8kWkoVDEOZDmmCNf0XqQzNLaPLcPI2TaQItIvbcXzCiYqk5z3E5NiOpTOBY11WQ6O4se6nT5oKNp9D7rYHhdV0vbEl7Sw9J8wcO3L9VR8bon526/MtDgmzVadZOXYqr4gIDgk4+TX6NJ+KMzUBABOuXorXhtbldnmAq6o3yHoUfhp8wUsiDjezYi4n+zCEcuoSYD5T0hOxHzeq4z0ExQ72XYYec9xPoF1M5hJw8+b1d9ljMnvpZGLiR+yDwfEw594MAj0nmCmUzY9VSudyvJGcn6i6eOyctbNfRrSAQR6mFygYaoSxpOy5KNR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http://galapagosonline.files.wordpress.com/2011/09/charlesdarwin.jpg?w=480&amp;h=5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0"/>
            <a:ext cx="4572000" cy="5067301"/>
          </a:xfrm>
          <a:prstGeom prst="rect">
            <a:avLst/>
          </a:prstGeom>
          <a:noFill/>
        </p:spPr>
      </p:pic>
      <p:sp>
        <p:nvSpPr>
          <p:cNvPr id="1030" name="AutoShape 6" descr="data:image/jpeg;base64,/9j/4AAQSkZJRgABAQAAAQABAAD/2wCEAAkGBxQTEhUUExQWFhQXFRQYFxcYGBcaGhUXFxcYFhcaFxgYHCggGB8lHBcUIjEiJSkrLi4uFx8zODMsNygtLisBCgoKBQUFDgUFDisZExkrKysrKysrKysrKysrKysrKysrKysrKysrKysrKysrKysrKysrKysrKysrKysrKysrK//AABEIAPsAyQMBIgACEQEDEQH/xAAbAAACAgMBAAAAAAAAAAAAAAACAwEEBQYHAP/EADwQAAEDAgQDBgUDAwQABwAAAAEAAhEDIQQSMUEFUWEGInGBkfATobHB0TJC4RRS8QcWI3IkM1NigpLS/8QAFAEBAAAAAAAAAAAAAAAAAAAAAP/EABQRAQAAAAAAAAAAAAAAAAAAAAD/2gAMAwEAAhEDEQA/AMTiKirSmVEtgQQXKC9TlQkIPF6B1SFM20QOag98RT8VBFlLGEkACZ2QS+qjwlGpVcG0mOe47NE+vILcezvYMvDX4kwLEU2m5HJx28ua6Fw/h9OkwMpMaxo5D5nmUHNcB/p9Xfeq9lLoO+7zAgD1KyzP9N6Q1rVCfBo/K37KhqBBoWJ/05YZLKpbewLQfoQtd4n2LxNGS0Nqt5s1/wDqftK6y4pDwUHEDIsQWkDKQQQQZMzKALrnGeC0q4iowTs4WcPPl0NlovE+y1SkDEvH7SAZdF4gaH8FBr8KCvPaQbiPe6ksMTBjnBj1QRmUShIUEoJlCXLyByD2ZLcVJQFBBUKV5BnS20oA0phdZBugEoXBG5LKAHBCUyEL2+KBvDMA6vVZSYJc4+g3J6ALrPCey1ChDhTBeIvc36Zid7rG/wCnfCm06ArEf8lUmDu2mDp5kT5hbg/VBDae5TA3oga5EHIDDeiB7UTSlPddAFUQNCeg1SnDomPel5kEZAq1dm4VguVfEvsUEf09KoIexpm1wLysZj+zdP8AUz/jIEBzAAR56RFoIi6b/UkHwWUpYkOaCg5dx/hAYwuAOYHSJFyZM/8AXId97ytbhdI7X4qowOa1mdr7NLRMOjvA85Gkc+gXP8XTLXQ6J3Egx6FBU0QuCYUsoAIUEIl5ABUQpcV6Agy7nH5I2lBCOUEOSiE8hC5iBQCdQpy4TceyfFQ2nPyC2rsjhGfGHdzOmxLbAEHc66GwCDoPCqIbTY0RDWNA9ITnu2lPa3oIVZzUHhPNT8TqglS0mJgDxQNzmEonmpbH90+H+ELm8j90APJ9wkOnl9E94dH7fOUgZ+TfU/8A5QQ1rryQPU/hUOIU6mzhy0PnusiGv5sHkT9wqWJon91Ujo0Bv1lBr9Ws5s5hPUfyslwPiGYZTt7HksVj2Zf0uLtZkAfMAIez9YZiDZ3LzH2KDIdp8Ca1MgCYIIHONJHmQub1mZcweDnsAARDb3n6R1PJdXrsBbExEd6+Zp8ddLea5rx2k0VCWkkGTmNiTMEERaDIjogxDgghPLUBagSQocEbggKBbkMo3BBCDOBGAvZUxrUAjQRqhKYWoBYzogv4Dg9WsAWt7uYCSYk+l/fl0vs9wYURmcBmIExoIEeupnqsF2Iwpc3O6DHdBmdTNrkDVo52K3TLCAwUh/gmNPilVJlADgE0MGpHvogMDdYbiHaBlNxZm7+UmORkAC2k++gZuq8N2VN1dp5Zutiub8e7eQ+KPey2zH9MxBIH7r7mR0WBf2sxFQ9989crQRru0A7ndB1/E4nKCT9VVfjsoE6mPHZcy/3LULQ0uJubzsfZWQxPHnOa0SdNfY9yg3mrxBz3Q2zRqfxKFlFpuWPPKS5x8+Xgue1+0xywrWB7fvpgNyWve8/WD8kG4VqdMOyluV0bCLdfmtcxbfhVmubpuD0OmvuVksP2q+IwknMN+5Baec3EKjjquflIcLjfQiR1En2EG24Su1zb3m0xrP1WA7V8GBaXh7hdvdcSWg6crSPnCfgKxblZEGQOV4J85gIOP1yKefrdvi0ggjfUeiDQK7MvXWD4apD1YqusL66gaW089UhyBSFwUkoSgW5CpchQbEPf0RsbfmkhOY5AwsU06ea1gZsSYBtYEmw/leJMIH+z5IOh9isP8NpYDyJmDcidQdLkdYW1v8VoHYLFt+IWD9WUeAy2iZvOumx5X3wvsg8DaJ3S8qYB799ENVBQ4ge67U22n7XXHeJ0Kz672MmJIMSZBGUkzoIkevVdpr0sw/x97KrR4cGSWtaCdTuTpc6lBxDHcKfRtUYWmARod4Oa9vAc1WfgjLbi4mToDyJC6rxbsyXOLhULc08yL8o81g/9p5nASXu66fx8kGrcO4WTBMOEkWv/AJW/UuzwfhpgAhpi3TRZHhPZttJoDu8bnzOsLYqVGGwIQcBdg3EuEXB9/NWX4QBsAtkxmnKSL/tvYenJbLx3AfCxTpsHmQehKrOaIhzZ8I8N7oNcp1HUz3CbiDG45fULKcGx73Phx7pEH0A+wVunw0PswQNzKL4Lacjcc4+UINrxuGJLKjDqGhwv3pG23n+FS4jVJpPDZmDoeQBj63VmhUP9O2w5g7C516WF+qxGJxBMSSBJ71tj+SLFBq76rnAy4mw1JM7JDlbxeXMS3SeUfLb+FUegU9ASicUDkAkqF4ryDPBqaAOSWAmNQE4qHHopheDbINj7L4jK5jjUhjXHNsIdAaDNpkGzZPzXRA6ZELjDKhDgeRBE6CF1Sjjv+Om97hLmszRzcNvP6IMw2EvEdUYcIXniUFYVULsT9kFYQYHP5e4VZ4FjdBNcB538k3D4QM0FypwotdVONcR+EzuiXmzRvPu6C4KneLReBfpP+Fcpi11rHBqhw9Oo/E1Ie90mTo0C0ep+Sq1e2tAj/jqB14jQjy5ILXbPAtqUi4QHtu0/bzWpYVzajAY2Uce7Uh4IBgEe4WP4a5zmGs0WBgjnsD78UGUrVg1pAAGixNVjnu9z0PqITq9afurVFp/aZuSOYaSBp8vA9AgzmDthww3gai0iNQd9/TotZ4lTMRmBguF3AGAQdDprtyW1VHtpgDLy13ziI6faVp3Em5XZQZAjvGdbn7/JBjHgjX2Eh6tPaq5QJcEshPKWUCiF6ERUIM7CY0JaMfhAcop8Eqei8XTt/CBmWfFbz2exE0WNkEsIEDYk2+pWiMPv34rbOyWNa1rgRu0ZjzOn39Cg3jCu7oEzYJpPVVqFMgaz7kwrUaoF1Bp4qvknyM+/eytPPhsgc3Xr/CBFQxuNNFUw+DL6md0w3Txgg/U+gV3EDpflz9iUbKeUQNySfNBi+O8HZiaLmPAMg5SRJa6IkLmXGeygp53MeLEODR/YXOaYJ1y5ee4XYbReN/ytX4pxbCtEOfTuScuYf9MpDbgWnzKDl7uCVDUygF0yWmNRGYHzBXQ+z3DAykGOAcw2cI5wR43+yx3E+1WED5a0vIywRYWtHhv5KzgO2lDIQ0EECwIjSwv1t6IB4l2bNN5ewlzHabEG8gnxj58l4YYtdlgZyD4DQiRpe1tgRzW08LrtrMe3UCOY1EiJ8vVVn4EB7juSRJjmHDxuN0GFxFCKZDidIaSJgXImeV762Wp8R/WYMiwFxoBGguPOFtfEahDQRIOcBwEwCAAbctT4rTsXE6QZvp62EIEPSagTiEtyBJSnJzklyAHFDKkhRlQZ0JrHc9EtuqnKgklCByChECg80rYezWILS4lrYFzOg3zO2EQSPlqsADyt79VleDw0kHN8MgF1rE7WnaQZ2v4IOjcLqZhIBjmQR6A9B8lkJ6LFcJpw1v7TlEtGxi0nwj+FksnzQR5LzhOyJw1UQg8xt5jT/C1/tJja7XRRNNsd5xfms2Y7sAiTER1WwNCr1qXeBvYzqUGos7O4iuz/AMTiKgkkljDDPCxkizdT4alYv/YdJt3OeRaTIG08jP2nVdGYyAB4qriKEtLRN59NN+iDSX9laLxDaOUS4aAEBpBzFw1LhzNp0mVUrdjmOZ3LObmvpmIEtF4HLlut/fTAAAvppBMzrPIXWKxcFuQHKc946gz8iTbkEE9nsG6jSJqf+Y8AQ54Ja1osC4W3JPimYvEAyWkS0a7QCJ6aojgm/DnRpFtRMbktiTAWPpYbOw0y1wh0kiXa2Akku3Hh4GUE4toLiSLEQesXbBHn1nwWi8ZpFtR24JmdCQbiR70K6Fi6TmA5WiNTe2h8J2+q0rtO6XN0nvA2g7cragoME4pbnJhCBzUC3pTk7KlOCBL0KbUCCEGwhvJeLY396qJUEFBBUo2N9EmriALD1/CAiI1MLJdkMSHYkCJMWMSBDXGXchafJa5Vq+/qk4WqRUlu0mJ1ABt9vNB3nAGxIdMkkm299raEfJWweq512c7UOY0Co5op2Gl5uDEDWcp0vdb5gsU2o3M3S+0aIHuN1B8V4Dl71UOQQDpf+FFRt9bndS7XwlRMoIpVbkG0e/uvVmSCOdvJLqk201hE1+0jaD78UGL4ziPg0wW66eAtHlb5BYmnQe114Lmt5k3JGrRuRvzPUrO47CB472kRrqgwwDe7+5tiecgG+/8AhBNSmPhhgkd0jmbGx6n6yiNG8ixJbe19Qd+o9QmD9oJF7DS51tPgSgrXIG4PyFpB21lBUry+SNv2mRG22/5K0vj2Ca57oeA4EZhBMWsR4xtJMDrG/tphzpEkix1AI+4usF2h4Q+pOQDMRZ0aEZQJM669Ordw53UZBsQY5JZTKph5Doa4E2ve+3v1Sigh6S4JrkooFvCXJTHoUGeYF5zwNdeSpOxBO5A9/wAIBUQWXVjH2SHeC8W9eiWXIAqAQkUWgFx/N97eYHqmvcI9/hJa6x8/t+EF/B1CWNkZiHksF7xMz0lw9D5db7K5v6ZgeZfAzO2M3GWLRBGlplchwDj8RmVpdlgwNg256xuV2XAVYEGQ4WAMCwkAgbAwdUGUA6LxP1SRUFr66fX7JkoJPNBGp8D4WUOO21kuqYjkPnOiBVS8QLibeKDC0A0m0A/fX6D0UVK0Fv8A7iQfpy5+qMVcs3m/QQLfyfNBYcAbRz1VUCXdIv47SdI/VbwUuJtcCCS6RNo57GSPIKKgAMyQDEabbXHuEDXsGnS3Py97qKrGl2beAOe8oHQ4SJk6HXq3y6KalQWHOIOvVBBkE5RE73geP8KvxF5a2djMmYgGwi3Ww6qyQTFzpqPqqjcRewMZoHoNo/TBBQc67aU6ZdnALambmLACQXEmb3AA/t20OAoYkOEGzvqts7aYbNmyXEh2X90O/tH21FraTolSkWG4jlp8+XggyJaUMLHCsRureHxM2OqCXBRARu3S0F01W6T4CEtwGy9WYEkygZmjQphdIVbNZTSfdANQR75pTTqFarNVSrYoLeHzT3Qc2YODhtlknpyM7Qt87Mccpvf/AMtUl7crQXOIDiBlzMBtfLoY/VvJK53TxrR/cLRaPf1TG1WTLSZAMC2u3lr8vEB2vhvEmVXHLIaIyu0+J3QSWSLtGYCRvKyTKw59PFch4F2hcxzc12saTBs1rgDABGgLstuvRdD4fxmm+GiASGuAGgY4CDbxiEGZqO66IKRlovNr+P2SnOsRGgmdRr8/BSyxMRqJ62geOyAMU8Aa2G/hr76IKVQZC8ixGYzOgHhdDLQAZBaCYNtb8tN1SZjoqmkc4JZmaSDpebieRPogturtd+4FhIgybuPeEDwVDD4wvaCXBwzPFp0DiG7SbctbqzkLMxBBpnKWNFgAAJiNN/ksXTLmwSMrnxY3aDIaQDOuUyPEoMvRxWd3dBALCR1BAIsYLTceh0TMI85YaLbN6bbW8PHzxOGxjYDmkZXQJGaxN6ehg2IvuQVAx5Y4NMAZzLrhzSSIlp2OR1xa3ig2Om9uaN4sOYtp6rHcSLZImSYgSPWN9fmr9Ez3iAIJt67/AJVDjFGW5hIcJkjlYyYubgac0GocbxZOfUgioCLjNq0yACGuBIgnmPPn2JMvd/2Pqt448x9s8Ol36QwkZgQ10EWYbg8jPppGKpFp70z16DxM/wAIEErwKIBCQgvUKuYX1CmVRpPgq3/VjkgyFYDkZSI6e/VPxDTJ80jr792QIcEpz4Nk8hV6jUF3UT0VWqLp2EdLfBLqNKClUCGE54R4MDNPL67e+iB4OVuQRcAGQDcakTpuAeR6rIYDippuY7vBzBlGU92JP6wQdJtr4aBYpx1PNAAg6fg+ONNJ7w55ax0Bs7NOVs2JIvmzb/JJ4j2oY6nFGS4Zaru8WkgGSJ0NhJAtcciuePrENyz3bEgEgOI0kbnqopYojNFw4QZi1wSW8iYjzPNB0HB8XcWMbkGWQ0tzNzgARfMbmC7noAslR4s2lTa5zmvdJaSLFzhuANCTsuYMx5FRlSIcwNiIFxcyCDrdZCrxY1MuVrQ5rjLP0tdZoa8EEEEFoMC6DoNKo2M/xBZwa7VuaCYA25X5Ac1N2PqNDmFmcFty4hsaW/Tcb8gFpnBuNETRrOqtBgsfcua8Olo1kt89greGqSfifEL6RLXOiMwLTcZJ009d0GYNJ4jI6GNaSBGjp7oeBqNLxYdFdp5HueTZ5ykgkd0T3i25sdbwfMLBYnHfEFZ7Ms02tLWjNBDjcxMhwGadiPNPwnGA9ghoc8tOZp/WQ03IG8AMPXpCDOYXiDw1rS2XjMBcQ5oAsTuYDXH2ETuJGYiJzwCc0w4yQIn9IJETqsU2qA/JQIDsvxHG0mCC5l7DuzpyA5LCcTx1QEsEFwlzSYcSWnQTe+WQJIm24QUu0HFKj35M5NO7WuAIE3tJ0OxE+K1h55WFrfcq1jqocZMhxJkTLf8A4ja8ndUkBhFEpbSjlADgoTEPwwgzb8Tm6eCURZVqxh0hG2rZANaR+VXJVvPsqtVvogfgD+oeH3TnQAq+BN3f9fuPynOMi6ClWTsK2WHnJ+g/lRWVZlQtuNNxsgtFu3uykheFUOEjVFHMIFPQEJzmpQQLc1AWpzlEIBDob526SDm+3yTcLiSx+Zpg+5SnNsgbZBsvCMSM76pAOSnULmtbYgiCRtF/n5pFDiMOJB7wOZjt9dySPEHr5LEtxrxZroEtMC12ggfV3qlCvDg6BYgxta8Rog26hxIVQ7KJqhrpAgTuXM3kiRF4kdFgOI40uu1oa2TEHRxEO5RIHIDloqGfKZaTY903BC82qYcBYOiR4GQgms8EyOfr/KUQpUFAIKYClqWlAxQvBehBkMXTVVrle4jThyoIHNKW8oqZUVEEYWzvI/n7KxTcqUwVaolAFYKq9quuak1WoEU5BBGvvVXcPiA6xsVWaFDqYQWahSgEFOtFnXCflBuNLoAc1eCkoggBzVXqBXUio1BXUwhCJg2QQjpt1UZSLFPw7LEoFFt14NTSwSiyBBWcEAVhzUhwQE0okJaWmDYr2ZBsnE2XvdYSqyCtixzblYutT9EFBpROUVmwemyguQJerWEdZVnI8IbkdEFguSiiKAuQCGoyIQhy9mQA8SkgkGyfCBwQNo4gOs6x25fwmAQqLmp+HxMWdcfMILEIajbJzWiJBkX/AMHkluMoKVQXUtTKjLJQcgflzRGtgfsft5dU9zQ0R69Sq1F0XUPqygZmC8ISQ8L0oGujolPXpQuQZHGYI/Ap1tQS5htoWkx8ousasvw3jvwqJpGk14LnOkucNQBoLHQX/wArG/Hb/wCmPU/lBtmNcJ2WKxunVX8Vz96KjidPIH6IMU1yElS4d5C5AJKKh+oIV5huPFBZcgITAEuEEQpUKUHoQlWMQwAiOTT6gSkxf1+iBLggyph1QhB6lULbhXG1A/oeX4VNwQoLrgqbm3VoGWA7yVXqoIlCpXig8w3UhQESCJUFQCvFAzDFucZxLTY9J3ty5Kx/SDmFSZr5oE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2" name="AutoShape 8" descr="data:image/jpeg;base64,/9j/4AAQSkZJRgABAQAAAQABAAD/2wCEAAkGBxQTEhUUExQWFhQXFRQYFxcYGBcaGhUXFxcYFhcaFxgYHCggGB8lHBcUIjEiJSkrLi4uFx8zODMsNygtLisBCgoKBQUFDgUFDisZExkrKysrKysrKysrKysrKysrKysrKysrKysrKysrKysrKysrKysrKysrKysrKysrKysrK//AABEIAPsAyQMBIgACEQEDEQH/xAAbAAACAgMBAAAAAAAAAAAAAAACAwEEBQYHAP/EADwQAAEDAgQDBgUDAwQABwAAAAEAAhEDIQQSMUEFUWEGInGBkfATobHB0TJC4RRS8QcWI3IkM1NigpLS/8QAFAEBAAAAAAAAAAAAAAAAAAAAAP/EABQRAQAAAAAAAAAAAAAAAAAAAAD/2gAMAwEAAhEDEQA/AMTiKirSmVEtgQQXKC9TlQkIPF6B1SFM20QOag98RT8VBFlLGEkACZ2QS+qjwlGpVcG0mOe47NE+vILcezvYMvDX4kwLEU2m5HJx28ua6Fw/h9OkwMpMaxo5D5nmUHNcB/p9Xfeq9lLoO+7zAgD1KyzP9N6Q1rVCfBo/K37KhqBBoWJ/05YZLKpbewLQfoQtd4n2LxNGS0Nqt5s1/wDqftK6y4pDwUHEDIsQWkDKQQQQZMzKALrnGeC0q4iowTs4WcPPl0NlovE+y1SkDEvH7SAZdF4gaH8FBr8KCvPaQbiPe6ksMTBjnBj1QRmUShIUEoJlCXLyByD2ZLcVJQFBBUKV5BnS20oA0phdZBugEoXBG5LKAHBCUyEL2+KBvDMA6vVZSYJc4+g3J6ALrPCey1ChDhTBeIvc36Zid7rG/wCnfCm06ArEf8lUmDu2mDp5kT5hbg/VBDae5TA3oga5EHIDDeiB7UTSlPddAFUQNCeg1SnDomPel5kEZAq1dm4VguVfEvsUEf09KoIexpm1wLysZj+zdP8AUz/jIEBzAAR56RFoIi6b/UkHwWUpYkOaCg5dx/hAYwuAOYHSJFyZM/8AXId97ytbhdI7X4qowOa1mdr7NLRMOjvA85Gkc+gXP8XTLXQ6J3Egx6FBU0QuCYUsoAIUEIl5ABUQpcV6Agy7nH5I2lBCOUEOSiE8hC5iBQCdQpy4TceyfFQ2nPyC2rsjhGfGHdzOmxLbAEHc66GwCDoPCqIbTY0RDWNA9ITnu2lPa3oIVZzUHhPNT8TqglS0mJgDxQNzmEonmpbH90+H+ELm8j90APJ9wkOnl9E94dH7fOUgZ+TfU/8A5QQ1rryQPU/hUOIU6mzhy0PnusiGv5sHkT9wqWJon91Ujo0Bv1lBr9Ws5s5hPUfyslwPiGYZTt7HksVj2Zf0uLtZkAfMAIez9YZiDZ3LzH2KDIdp8Ca1MgCYIIHONJHmQub1mZcweDnsAARDb3n6R1PJdXrsBbExEd6+Zp8ddLea5rx2k0VCWkkGTmNiTMEERaDIjogxDgghPLUBagSQocEbggKBbkMo3BBCDOBGAvZUxrUAjQRqhKYWoBYzogv4Dg9WsAWt7uYCSYk+l/fl0vs9wYURmcBmIExoIEeupnqsF2Iwpc3O6DHdBmdTNrkDVo52K3TLCAwUh/gmNPilVJlADgE0MGpHvogMDdYbiHaBlNxZm7+UmORkAC2k++gZuq8N2VN1dp5Zutiub8e7eQ+KPey2zH9MxBIH7r7mR0WBf2sxFQ9989crQRru0A7ndB1/E4nKCT9VVfjsoE6mPHZcy/3LULQ0uJubzsfZWQxPHnOa0SdNfY9yg3mrxBz3Q2zRqfxKFlFpuWPPKS5x8+Xgue1+0xywrWB7fvpgNyWve8/WD8kG4VqdMOyluV0bCLdfmtcxbfhVmubpuD0OmvuVksP2q+IwknMN+5Baec3EKjjquflIcLjfQiR1En2EG24Su1zb3m0xrP1WA7V8GBaXh7hdvdcSWg6crSPnCfgKxblZEGQOV4J85gIOP1yKefrdvi0ggjfUeiDQK7MvXWD4apD1YqusL66gaW089UhyBSFwUkoSgW5CpchQbEPf0RsbfmkhOY5AwsU06ea1gZsSYBtYEmw/leJMIH+z5IOh9isP8NpYDyJmDcidQdLkdYW1v8VoHYLFt+IWD9WUeAy2iZvOumx5X3wvsg8DaJ3S8qYB799ENVBQ4ge67U22n7XXHeJ0Kz672MmJIMSZBGUkzoIkevVdpr0sw/x97KrR4cGSWtaCdTuTpc6lBxDHcKfRtUYWmARod4Oa9vAc1WfgjLbi4mToDyJC6rxbsyXOLhULc08yL8o81g/9p5nASXu66fx8kGrcO4WTBMOEkWv/AJW/UuzwfhpgAhpi3TRZHhPZttJoDu8bnzOsLYqVGGwIQcBdg3EuEXB9/NWX4QBsAtkxmnKSL/tvYenJbLx3AfCxTpsHmQehKrOaIhzZ8I8N7oNcp1HUz3CbiDG45fULKcGx73Phx7pEH0A+wVunw0PswQNzKL4Lacjcc4+UINrxuGJLKjDqGhwv3pG23n+FS4jVJpPDZmDoeQBj63VmhUP9O2w5g7C516WF+qxGJxBMSSBJ71tj+SLFBq76rnAy4mw1JM7JDlbxeXMS3SeUfLb+FUegU9ASicUDkAkqF4ryDPBqaAOSWAmNQE4qHHopheDbINj7L4jK5jjUhjXHNsIdAaDNpkGzZPzXRA6ZELjDKhDgeRBE6CF1Sjjv+Om97hLmszRzcNvP6IMw2EvEdUYcIXniUFYVULsT9kFYQYHP5e4VZ4FjdBNcB538k3D4QM0FypwotdVONcR+EzuiXmzRvPu6C4KneLReBfpP+Fcpi11rHBqhw9Oo/E1Ie90mTo0C0ep+Sq1e2tAj/jqB14jQjy5ILXbPAtqUi4QHtu0/bzWpYVzajAY2Uce7Uh4IBgEe4WP4a5zmGs0WBgjnsD78UGUrVg1pAAGixNVjnu9z0PqITq9afurVFp/aZuSOYaSBp8vA9AgzmDthww3gai0iNQd9/TotZ4lTMRmBguF3AGAQdDprtyW1VHtpgDLy13ziI6faVp3Em5XZQZAjvGdbn7/JBjHgjX2Eh6tPaq5QJcEshPKWUCiF6ERUIM7CY0JaMfhAcop8Eqei8XTt/CBmWfFbz2exE0WNkEsIEDYk2+pWiMPv34rbOyWNa1rgRu0ZjzOn39Cg3jCu7oEzYJpPVVqFMgaz7kwrUaoF1Bp4qvknyM+/eytPPhsgc3Xr/CBFQxuNNFUw+DL6md0w3Txgg/U+gV3EDpflz9iUbKeUQNySfNBi+O8HZiaLmPAMg5SRJa6IkLmXGeygp53MeLEODR/YXOaYJ1y5ee4XYbReN/ytX4pxbCtEOfTuScuYf9MpDbgWnzKDl7uCVDUygF0yWmNRGYHzBXQ+z3DAykGOAcw2cI5wR43+yx3E+1WED5a0vIywRYWtHhv5KzgO2lDIQ0EECwIjSwv1t6IB4l2bNN5ewlzHabEG8gnxj58l4YYtdlgZyD4DQiRpe1tgRzW08LrtrMe3UCOY1EiJ8vVVn4EB7juSRJjmHDxuN0GFxFCKZDidIaSJgXImeV762Wp8R/WYMiwFxoBGguPOFtfEahDQRIOcBwEwCAAbctT4rTsXE6QZvp62EIEPSagTiEtyBJSnJzklyAHFDKkhRlQZ0JrHc9EtuqnKgklCByChECg80rYezWILS4lrYFzOg3zO2EQSPlqsADyt79VleDw0kHN8MgF1rE7WnaQZ2v4IOjcLqZhIBjmQR6A9B8lkJ6LFcJpw1v7TlEtGxi0nwj+FksnzQR5LzhOyJw1UQg8xt5jT/C1/tJja7XRRNNsd5xfms2Y7sAiTER1WwNCr1qXeBvYzqUGos7O4iuz/AMTiKgkkljDDPCxkizdT4alYv/YdJt3OeRaTIG08jP2nVdGYyAB4qriKEtLRN59NN+iDSX9laLxDaOUS4aAEBpBzFw1LhzNp0mVUrdjmOZ3LObmvpmIEtF4HLlut/fTAAAvppBMzrPIXWKxcFuQHKc946gz8iTbkEE9nsG6jSJqf+Y8AQ54Ja1osC4W3JPimYvEAyWkS0a7QCJ6aojgm/DnRpFtRMbktiTAWPpYbOw0y1wh0kiXa2Akku3Hh4GUE4toLiSLEQesXbBHn1nwWi8ZpFtR24JmdCQbiR70K6Fi6TmA5WiNTe2h8J2+q0rtO6XN0nvA2g7cragoME4pbnJhCBzUC3pTk7KlOCBL0KbUCCEGwhvJeLY396qJUEFBBUo2N9EmriALD1/CAiI1MLJdkMSHYkCJMWMSBDXGXchafJa5Vq+/qk4WqRUlu0mJ1ABt9vNB3nAGxIdMkkm299raEfJWweq512c7UOY0Co5op2Gl5uDEDWcp0vdb5gsU2o3M3S+0aIHuN1B8V4Dl71UOQQDpf+FFRt9bndS7XwlRMoIpVbkG0e/uvVmSCOdvJLqk201hE1+0jaD78UGL4ziPg0wW66eAtHlb5BYmnQe114Lmt5k3JGrRuRvzPUrO47CB472kRrqgwwDe7+5tiecgG+/8AhBNSmPhhgkd0jmbGx6n6yiNG8ixJbe19Qd+o9QmD9oJF7DS51tPgSgrXIG4PyFpB21lBUry+SNv2mRG22/5K0vj2Ca57oeA4EZhBMWsR4xtJMDrG/tphzpEkix1AI+4usF2h4Q+pOQDMRZ0aEZQJM669Ordw53UZBsQY5JZTKph5Doa4E2ve+3v1Sigh6S4JrkooFvCXJTHoUGeYF5zwNdeSpOxBO5A9/wAIBUQWXVjH2SHeC8W9eiWXIAqAQkUWgFx/N97eYHqmvcI9/hJa6x8/t+EF/B1CWNkZiHksF7xMz0lw9D5db7K5v6ZgeZfAzO2M3GWLRBGlplchwDj8RmVpdlgwNg256xuV2XAVYEGQ4WAMCwkAgbAwdUGUA6LxP1SRUFr66fX7JkoJPNBGp8D4WUOO21kuqYjkPnOiBVS8QLibeKDC0A0m0A/fX6D0UVK0Fv8A7iQfpy5+qMVcs3m/QQLfyfNBYcAbRz1VUCXdIv47SdI/VbwUuJtcCCS6RNo57GSPIKKgAMyQDEabbXHuEDXsGnS3Py97qKrGl2beAOe8oHQ4SJk6HXq3y6KalQWHOIOvVBBkE5RE73geP8KvxF5a2djMmYgGwi3Ww6qyQTFzpqPqqjcRewMZoHoNo/TBBQc67aU6ZdnALambmLACQXEmb3AA/t20OAoYkOEGzvqts7aYbNmyXEh2X90O/tH21FraTolSkWG4jlp8+XggyJaUMLHCsRureHxM2OqCXBRARu3S0F01W6T4CEtwGy9WYEkygZmjQphdIVbNZTSfdANQR75pTTqFarNVSrYoLeHzT3Qc2YODhtlknpyM7Qt87Mccpvf/AMtUl7crQXOIDiBlzMBtfLoY/VvJK53TxrR/cLRaPf1TG1WTLSZAMC2u3lr8vEB2vhvEmVXHLIaIyu0+J3QSWSLtGYCRvKyTKw59PFch4F2hcxzc12saTBs1rgDABGgLstuvRdD4fxmm+GiASGuAGgY4CDbxiEGZqO66IKRlovNr+P2SnOsRGgmdRr8/BSyxMRqJ62geOyAMU8Aa2G/hr76IKVQZC8ixGYzOgHhdDLQAZBaCYNtb8tN1SZjoqmkc4JZmaSDpebieRPogturtd+4FhIgybuPeEDwVDD4wvaCXBwzPFp0DiG7SbctbqzkLMxBBpnKWNFgAAJiNN/ksXTLmwSMrnxY3aDIaQDOuUyPEoMvRxWd3dBALCR1BAIsYLTceh0TMI85YaLbN6bbW8PHzxOGxjYDmkZXQJGaxN6ehg2IvuQVAx5Y4NMAZzLrhzSSIlp2OR1xa3ig2Om9uaN4sOYtp6rHcSLZImSYgSPWN9fmr9Ez3iAIJt67/AJVDjFGW5hIcJkjlYyYubgac0GocbxZOfUgioCLjNq0yACGuBIgnmPPn2JMvd/2Pqt448x9s8Ol36QwkZgQ10EWYbg8jPppGKpFp70z16DxM/wAIEErwKIBCQgvUKuYX1CmVRpPgq3/VjkgyFYDkZSI6e/VPxDTJ80jr792QIcEpz4Nk8hV6jUF3UT0VWqLp2EdLfBLqNKClUCGE54R4MDNPL67e+iB4OVuQRcAGQDcakTpuAeR6rIYDippuY7vBzBlGU92JP6wQdJtr4aBYpx1PNAAg6fg+ONNJ7w55ax0Bs7NOVs2JIvmzb/JJ4j2oY6nFGS4Zaru8WkgGSJ0NhJAtcciuePrENyz3bEgEgOI0kbnqopYojNFw4QZi1wSW8iYjzPNB0HB8XcWMbkGWQ0tzNzgARfMbmC7noAslR4s2lTa5zmvdJaSLFzhuANCTsuYMx5FRlSIcwNiIFxcyCDrdZCrxY1MuVrQ5rjLP0tdZoa8EEEEFoMC6DoNKo2M/xBZwa7VuaCYA25X5Ac1N2PqNDmFmcFty4hsaW/Tcb8gFpnBuNETRrOqtBgsfcua8Olo1kt89greGqSfifEL6RLXOiMwLTcZJ009d0GYNJ4jI6GNaSBGjp7oeBqNLxYdFdp5HueTZ5ykgkd0T3i25sdbwfMLBYnHfEFZ7Ms02tLWjNBDjcxMhwGadiPNPwnGA9ghoc8tOZp/WQ03IG8AMPXpCDOYXiDw1rS2XjMBcQ5oAsTuYDXH2ETuJGYiJzwCc0w4yQIn9IJETqsU2qA/JQIDsvxHG0mCC5l7DuzpyA5LCcTx1QEsEFwlzSYcSWnQTe+WQJIm24QUu0HFKj35M5NO7WuAIE3tJ0OxE+K1h55WFrfcq1jqocZMhxJkTLf8A4ja8ndUkBhFEpbSjlADgoTEPwwgzb8Tm6eCURZVqxh0hG2rZANaR+VXJVvPsqtVvogfgD+oeH3TnQAq+BN3f9fuPynOMi6ClWTsK2WHnJ+g/lRWVZlQtuNNxsgtFu3uykheFUOEjVFHMIFPQEJzmpQQLc1AWpzlEIBDob526SDm+3yTcLiSx+Zpg+5SnNsgbZBsvCMSM76pAOSnULmtbYgiCRtF/n5pFDiMOJB7wOZjt9dySPEHr5LEtxrxZroEtMC12ggfV3qlCvDg6BYgxta8Rog26hxIVQ7KJqhrpAgTuXM3kiRF4kdFgOI40uu1oa2TEHRxEO5RIHIDloqGfKZaTY903BC82qYcBYOiR4GQgms8EyOfr/KUQpUFAIKYClqWlAxQvBehBkMXTVVrle4jThyoIHNKW8oqZUVEEYWzvI/n7KxTcqUwVaolAFYKq9quuak1WoEU5BBGvvVXcPiA6xsVWaFDqYQWahSgEFOtFnXCflBuNLoAc1eCkoggBzVXqBXUio1BXUwhCJg2QQjpt1UZSLFPw7LEoFFt14NTSwSiyBBWcEAVhzUhwQE0okJaWmDYr2ZBsnE2XvdYSqyCtixzblYutT9EFBpROUVmwemyguQJerWEdZVnI8IbkdEFguSiiKAuQCGoyIQhy9mQA8SkgkGyfCBwQNo4gOs6x25fwmAQqLmp+HxMWdcfMILEIajbJzWiJBkX/AMHkluMoKVQXUtTKjLJQcgflzRGtgfsft5dU9zQ0R69Sq1F0XUPqygZmC8ISQ8L0oGujolPXpQuQZHGYI/Ap1tQS5htoWkx8ousasvw3jvwqJpGk14LnOkucNQBoLHQX/wArG/Hb/wCmPU/lBtmNcJ2WKxunVX8Vz96KjidPIH6IMU1yElS4d5C5AJKKh+oIV5huPFBZcgITAEuEEQpUKUHoQlWMQwAiOTT6gSkxf1+iBLggyph1QhB6lULbhXG1A/oeX4VNwQoLrgqbm3VoGWA7yVXqoIlCpXig8w3UhQESCJUFQCvFAzDFucZxLTY9J3ty5Kx/SDmFSZr5oE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4" name="Picture 10" descr="charles darwi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1524000"/>
            <a:ext cx="4014978" cy="502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Galapagos Islands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613648" cy="4949952"/>
          </a:xfrm>
        </p:spPr>
        <p:txBody>
          <a:bodyPr>
            <a:normAutofit/>
          </a:bodyPr>
          <a:lstStyle/>
          <a:p>
            <a:r>
              <a:rPr lang="en-US" dirty="0" smtClean="0"/>
              <a:t>In 1835 the HMS Beagle arrived at the Galapagos Islands off the coast of South America.</a:t>
            </a:r>
          </a:p>
          <a:p>
            <a:endParaRPr lang="en-US" dirty="0" smtClean="0"/>
          </a:p>
          <a:p>
            <a:r>
              <a:rPr lang="en-US" dirty="0" smtClean="0"/>
              <a:t>Darwin visited each of the islands collecting mockingbirds, finches and other animals. It was then he began to notice that each island seemed to have its own variation of animals. </a:t>
            </a:r>
          </a:p>
          <a:p>
            <a:endParaRPr lang="en-US" dirty="0" smtClean="0"/>
          </a:p>
          <a:p>
            <a:r>
              <a:rPr lang="en-US" dirty="0" smtClean="0"/>
              <a:t>It wasn’t until years later that another scientist, John Gould, started to classify these birds that Darwin found as separate and unique species.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 descr="data:image/jpeg;base64,/9j/4AAQSkZJRgABAQAAAQABAAD/2wCEAAkGBxQSEhUUExQUFhUVFhUXFRcYFxgUFBYWFxUXFhcVFRQYHCggGBolHBUUIjEhJikrLi4uFx8zODUsNygtLisBCgoKDg0OGhAQGiwkICYsLCwyNS0sLCwsMC8sLCwsLCwsLCwsLCwsLCwsLCwsLywsLCwsLywsLCwsLCwsLCwsLP/AABEIAKwBJQMBIgACEQEDEQH/xAAbAAACAgMBAAAAAAAAAAAAAAADBAIFAAEGB//EAD8QAAIBAwIEAwUECQQBBQEAAAECEQADIRIxBAVBUSJhcQYTMoGRUqGxwRQjQmJykqLR4RVT0vAHM0OCwvEk/8QAGgEAAgMBAQAAAAAAAAAAAAAAAgMAAQQFBv/EAC8RAAICAQMCAwgCAgMAAAAAAAABAhEDBBIhMUEFUWETInGBkaHR8MHhFEIysfH/2gAMAwEAAhEDEQA/ALrgeFNyQCBFOngNJALqCdpkf93FL8vtF1uKDBZCAc4nE4p27wjhLagG6VTSxLFSdvFBbOROa3TnJSquDDCCcbNjl/760biuF0kmQZJ2pe1wROkHh1WNI+OYXWCcTvBPftmrPmFoKFUCACQB2AwBVKTYW1ITtpTNtahbWm7VuowkQ01ILRLkKCzEBVEknYAdaR5ZzmzxDFbbEsBMEFZHcTvS3kimot8sYoNq0uB3Tj5/kagRTBXHzoTCiBBGtGpEVAirIYTQ7l5UGtjCrknsJ8qJFaNsNAO0j7iD+VQoCvFoSw1CVJUzjIUOYJ3gMCSNvkaxOMtltOtSYmJHTegDlNsCADA1Y1Egyukkz1jr5mpvy5CGBkggiJ2DEkgR5k1XJYx+kp9tNgfiGx2O+1Zc4lBILAEdOu04HXfpSp5ZbKlc51SQYJ16dUxjOhaW55ctWV964JYfCoaCxgCJ7QAe2B5UM5KKcn0CS3OkWf6Sn212J+IbDc77VK3dDoGUyCWg94gVzXJeNsXiE0ujyGGppJZdUEHqRrY5GfOujt2wqBRMAtvvmCfvNViyxyLdF2iTg4OmSitVU3ObhS2rpOBlhDhPFnEyDsBnc1Ic3BIGlhO06RI1lO+8g43ijtAFpWqqH56ozpeAobYDBbT39aJ/qqkFgDCuyn/42zclT16D61dolFrb3HqKjVbw3OVLKNJJYqVAjZrgRZk43n5UXheYC40KMaZzE7gZAMjrvviKlolB756UOp3KGaJFGutF1VALNSFqoQy8+BHb/wCxpdtqauqAB6f/AGNKNURTBtQXozUI7j1okLYK6INQTr/C34U29sEzS5SCf4W/CiFtCZrKw1lGAWvIvib0H41Y3+LCvbt6gGuao3nAmQIj6xVby/mCoTNtcjpq/Nqd/wBRtFlc28qCBvAmJMat8b+Z71nyqT/4+n9mnG4rqEt8Xdlh7oHfTB3zpGJ7qT0wy5mad4oEquqA8SyjoT0+oP0qsT3LNOhsmTkx+NWSBFJCL1jM7CY2Pmd/yoaaYdpo1ZtVW889pU4V1QprkS0NBUTAxGSc9qHxPthYUhEUsxYLIBAEsAY1HJHpG1cxe5fbLFrn6VLGT+rEkmGbMz1OfKubqtbxtxNX5+RtwabvNFjzPnL8SD7yxeFkqGt+7OSN9T9G/Z8PTxHpVBxJNl0e3bvWwseK4CCXBJ9BIAwPOg8azW2CW3vqI2ebeZIMKDEf5oY4hnlHZmknJYt4gCJz+NcnNl3O5dTQvcXC4Xb0PZlAZAR1g/UTQHSuT9jPa3bh+JM9LdxukCAjH5YNdrcb90ff/evQYM8csd0TBkg4MRZaGy0y9791fv8A71H3gP7K/f8A3rQLFq3b3HqPxorN+6v9X963bYSPCu4+1/eoQBUTTOofZX+r+9RLD7K/1f3qEAVzPtXye5dZXt5hSCMYiWkd5n7hXWax9hf6v71A3B9lf6v70rPhjmhskFCbg7R5Vwth2fSisWnYA6h5+Vej8s977hPejx+LV17RMdYinw4+wv8AV/epm6IHhXc/a8vOs+k0f+O29139B2bP7RVQoyntUCD2NPC6Psr/AFf3qJuj7K/1f3rdZmoRKnsawmnPej7C/wBX9637wHdF/q/5VLIIamHwAav2Z2J6T5TSXKVvguLxDDGkiOok4A2yBntV5bbIGhdx9r+9QLj7C/1f8qCULkpW+PXj5lp0qF3XFBp73o+wv9X/ACobOPsL/V/yplgg7ZqVTVx9hf6v+Vb96PsL/V/yqEA8Tsvp+ZpNqsb10QPAu373c/vVXcXxoSP1SmTG7YEEz8WdtqtMpg2oM5FY/N0/2pnsHPzkPURzESIsrvGdQ7ZB1Hv9AauwGgrNUWyD5A/hWzxw1Ee6SBGZfMjVAGrOPwND4fjtQJ91bHhbq5nf97b+9EmAxE1lHa+P9u3/AF/86yjFEEphaAlHWqYaG+GGatf2j6n8aq+Fq0PxH1P40pjYnI889lLj3GewAytkrIDAneJgR136103JvZohFa/dvtcIkxedQpMyAVMk5OZzJoT8MquRoukN4iyH9ouTpiMbd9jGxqz5RwyTqC3VK48UgNqRc/vds9Qa58dHijNyrr9Dd/k5HFRv8nHf+QOUJYNpkdyWDDSzF9IWD4WbIHi2rkn4iegnvGfWvR//ACTy3VaW+Gj3fhK/aDkRB7g/j5V5vwyBnUGYJGogEkLuTgHYT0NcfWY1HO1VdKNUKnBSfLBA16f7C8xe7w5DmTbbSpOTpKyAT1jNcG3B8ODniCBkgG08wGgCe+D0jBrqf/Hd1BcvW1fUCqMuCurTOrw9CNYpmibhnj68dS8y3Y2dXdBoDE07cSlbi5G2dvP0r0KOYQFw1ocT41XqekfienzrbCN8UO9wAuMpJIiRjTMMIOSJ+W2BNWyBTfA3j/v/AOGiiD1rnuMt8JZOi5c0sc7am+FEGohTBhRE9zTHDcBavEvauawXlzIJBlGhceH4RtHziKUssW9qav4h7GldcFnduAQJ32/H8qGjAiQZ/wAEj8Qaje5QpTQSYkmRpXJEYAED5Dz3pd+SISZLGQwgxA1AgnbfJPrTOQBpXEkTkAEj1mPwNEbYep/Kl+H4EW2YiZaAZjYFiMgSfjOTNMkYHqfyqyEBWVhrRqFG6wVqt1ZCdtsj1FDJqVvceoqAqiGGtEVmmsqyGhWMalUGqFGXNh6fmaUuU3c2Hp+ZpS5VopgGoLGjNQHFGhbMa5Qk6/wt+FYTWJ1/hb8KIUxY1lYayiBDJR0FC/SWAmSf+9fKpcPzSTEPvExiZI+mN+tLbGRQ9ZFW0eI+p/GqSxzTuHHoNQ2nfv0jvim7HP7TXNGuCWIElfPz7g7TSpTS6j4xY+3Ah3JDsraVBCn9mWOR5z17VY8v4XRPjd5j4iW2EGJ71R8z4nhlBe7dGSDCsGZoERpEyIxnH41zLe1Fr3ngsHRmZutrIM5HQNk9+mayZdVixv3maceCc+iOz9tih4O6GYAgKyjqSHEY7E4mvJuGuMtwMjaWBkEdDXq/Dct4TjbGAXQjSSWOtSGd9JO4M3Cf5T0FeW835N+i37lvcqQCR1EalPlhq5niEbayJ8NUasF7XDuM2uc3zP6xp0nMLI2MfD+6PpVx7B8U1zjpcgsyOCSAJhREAYnwj765RrhiJNS4ZyGkEgjIIMEHuPOsMMsoyUm7p2OUNza6We3OtUfOrtuQr6wRMFRqgtpAleoOr08LdJoPsd7SHiB7m6f1qiVb/cHWYHxD7x866Vpr0mHLHLBSic7JjeOW1nK8La4efdxeJOmQ4MYyJO3yHf1onK+IsKysA6mMlogK7JMvtAhT8/Oujk9657224e/cs/qW8KhzdWcssA4EZ+E486vLJwg5JXRWOKlJRbo864tfeXbhVi3iJDMTqYTgn7qHZ4h7ZwWU+RKn7qgtwg6h6VO/xWoREf8AeleVtt2dGTyQyUlaOx4X25YwLlpSJyykjw+SmZPzrpeXc0tcQJtNMbqcMPVe3nXklt4xVhyjjDZvW7gxpYE/wzDD6TXQweI5YSSnyiT0sJxuPDO6Tl19FIR0BOozM50gAgaB1k9c7kziT8NdWSLm5IyQZXxkD4cHxp/Kd9qy1wrsG0XW06FVG8QGdBLW2BiIXpOTntWuI4G6Vg3iQ0yCWAnVOrB2ggadsTXejz0OY+AQ4a944uKCxJHWPAqiQV8Xw+XeDtU24e9Ii6NM5kDVGs7eGPh0j1mrA3D3qLXm70dAWA4FLoB96ysTEaRAHU9O5I9FU7k0zRFvz1zWPejqZqEIpuPUVAUe1ckjPUVqT3qEB0FrmaJfvkbHNAFw96sgUNW6itw96mLp71CiF3Yen5mlrgp665gZ6fmaWe43erRTEnoLU61096A1w9zRIBibCstLv/C34Uw11u5rVu82cn4T+FELaEGQ1lNG83c1lXbAohbFOWaVt03aFUw4h71lntsqnSxUgHsSK80EkwPp0r1K0K875jwLcNxHu36bMNipkBh9/wBDXC8Xg/dkl5nS0k2oSS69RRrGYBBPaIz2mgbetPtwKlw+ZE+mSCcbdBQuYdPw/wAf93riRl2HY9QpSUU7s63/AMZc0IvPZO1xZH8SeXmpP8orp/an2XXiyHVglxQQTpkOOgbMiM5zvXEf+OuH1cYG/wBtXb6jRH9f3V6prruaLGsun2TXF/v3KzzcMm6PWjw7mfL7nD3DbuqVYfRh0KnqPOs4Cwrt42KqASWCl4xiQBtO57A17ffsJcXTcRXU9GAYffXjPHXn4fibwtnQRcuL4YjSLkgAHp4RWPU6VYGndoZjy7+O43y25a4e6Li8TDJlQbLnfow6gqSMRvXUcu9v0uOq3LXuwxA1B9QUnEkFRies4ri155xH+4d/sr9/hzS96z4dcmTk7df80mGqeJ1jdfL+3/AWSMeN/fhHtZFSt7j1FcF7He1OkJYuyQSFR99M7Kw7TsenpXcNxCKyqWUM3wqSAx9Bua7+DPHNDdH5+hiy4njdM4vjfYZ2ZmS6h1EkAqVElpiZOIO/lXLcdyS9aco1p5HZSykdwQMivWl4hTswOQMEHJAI+oIPzFLcy4t1s3GsqHuKCFWf2vP0mY8qyZvDsTW6Nr7j4ayfSXJ5W/K7ttdT2rirtLKwH37fOg2LbOwVRLMYUYyScCvW+GvsyJ7zSHKBmAMjYSR3EkfWoW+AsowcW7atgBtIBycAeZJ++kPwq2mpceqGrX0mnEjy3gRYtLbBJCjr3OT8pmiXEwPU/lUr/EorBWYAkEicYESZ26ihW+MtMoK3FI8RwRMAScb4g/SuxFKKSRzm23bKzjLl1XOldSRbEACdRdtRk9NIAPaQe9L3+JvEgKgGVzDSQS0nSRKqNIEnv0xNv+lW/wDct7/aABnIiTnHUbwaoeP59ZtcVbBe3puoATjVJbwmYkrnv+1MdxyZFBJt9wowcnSGOIvXAVIRjKCUA+FsySdOQMYBBxsZxGzxl1trQEQGkk+IlJAxsFuA+qsMRNXht0F8UwArLPMrgI/Ut0j4sHUBpPh7eLVt06ULi+JvAgBSQQMqCQpzPy9fLvi1tDxD1H40Oroqyqt8bdOTaIExkNIyfEVAmIAxvmneBLG2hfDFFLDaG0iRHrNMRWoqyG1ogqAFEqFGXNh6fmaC1HubD0/M0B6tFMXcUBxTLChsKIBirCpW13/hb8Km1YnX+E/hVgCxFZWyKyiAFrvFqhhgwgxtncTjpv136UyOPVQCQ0HrpMftb/ymt2zTCUDTDjQS1zJI/bj+Bv7ev0pH2j4BeMZPdsRc8YWVIVl8TZPbwnIn86cvs+jwYaV7bF11HII2noaMOKvamGjYkSf2onMgAGYBkAb7UjNjWSLjLoaMc3F2jkL/ALL8baBIRmH7p1f07/dQOE9m+LvSwsv6sNE+Q1RPyrvF469MC1tuTIGFJx3kgAdp69TJxl7UYTGnYggK0mQTEsdhIMVzX4Ziu02ao6ine1WVfsz7M3uGX3uBeYaShEqqzJkiZbA2q6a7xYH/AKdsnbEkz0bcCNp7Z32rT8ZdKsRbIKvABBGpQN+pieooVnjbxYD3TeIrllgICqzMHodUjfO9bcWKOKO2Iuc3N2x1P0rSpi2CNWpckNlQpBxGNZ+mO3De1fsvxJuNxAtqVYA3FtyWD/tNHVTuSOpOK7bgeIus66k0LoYsIOHm3p8ZGcG5gfOra3Q5sEcsdrJCbg7R4Tw5AbxD/FM8VdUiJ9I2r0H2o9hxfY3eHKo5+JCIRjMlpA8LZ7Z8q8447hHs3Gt3BpdDDDeOu48iD868/n0ssUveNKjHLJTt2jXCTrXSSCWEEbgzgjzmvYeP5X7xg0sCBAxK9csuzbyJ2IFeU8iRP0i0bh0oLiEmJ2YHPl0npvXsrLn510fC0qm/gVq7W35lCORESA7ieoENsqxqnYBBA6VPh+VFH1Sdm8IXSviMmM7bYqxYVV82W2Ia47JMJI9SRmDp65x57COtRjB/6Kejvuf2ehjqczKgzONtsUxa5N8OWwyNkSZXSZGcElMnrNVFwcPAm9cUGBBcrB+KWBGDiPn50dLFhmj3zC4Itzq0ktbMZxJ8TiY3qiy74/hbRUteVdKjJcYA+dUz875eoUgoSNUabZJGoaW6YkSPnXB895peuuVuEgKdIQMSi6PDifiO/iOc1Wh65GbxKV1jS+Zshpo17/2O9432i4RYNqwrySHBXQY3BmCDkmqfmfNeFuXVurwoLoVKl7jaVKxB92pg7R6T3Nc6zzUrNY563NLq19EaYYcSdJfc9b5Nea9Yt3DBLCTp2Bk48jtijXeHJ6H6V5vyLnr8KTpAZGjUpnp1U9DXpLuCAZENt54nHyzXZ0WqWaHqupg1OB45ejBJw+R4TuOhoX6P+6fvonvFGkkgAkQZEGTiDQgQRjM7VuMxE8O3Y/Q1num7H6GtmsNWUYtpux+hqXum7H6GluKslkIG5jrGxB3g9tuu1K27PETl0CgJAGcidQkrOk46zvmqbLLS5aMDB27HuaC1k9j9DS1/h3mRAJM69UnRq+DQVIGAR9+5NLJw/ESJcQJBA0jfRESh2h8nv86llND5sN9k/Q0NrDfZP0NJpwvEARqX4iTsRlmbA0TGQIJ9IjOcRwV2AFYfAiNneA4YzGPiXIzir3MFoO9hvst9DUFsNnwt8J6HtS9zh+IljqWJbSMRBiNR0zjNb5ehhpIJm5OQxGTAMACQIxFEmA0YbDfZb6GsqLsBWUYoglMWzSy0dKjCQ1bNPE5PqfxquQ09q8R9T+NAxqGrZphDStuj26BjEJpzu1MEsDMCVOckYie33ii8Pziy5hWJO4Glh0JxI8qsUFVvPef2+EENLXCJVB1G0k7AUnJkUI7pOkMjFydJBP8AXLIHi1gxJUodQxOQPLNP/wCpWQ6Ibih7gBRSfEZ2x5/fXl172n4pmZheddR+FTCjpCjpiqx+IcvrLMXkHUSdUjY6t5ED6Vy5+Kr/AFj9TfHQv/Znr3PfaKzwg8Z1XCJW2PiM7E/ZGDk9uteWc95oeKvNdZFQkAQvYYEn9o+fkKW47jXutruuWYwJO8DAFL+8HesOp1c87rsacOCOLl9SVX3De1/EpbCBlaDhmGpo6LPUeua5z3tEBrPDJPHzF0Nahk4fJ65y/jRftJdXZxJHYgwV+RBFTv2gwhgCOxEjt19TXF+wfMwjtZY4uQU7agDI+Yj6V27V6bSZ/bY1Lv3+Jxs+L2c3EUbhUJkok99InHnFC43hgLdxlRdYV2BgAloJBkZmQD6gU4RU0rRJWqEp0zxi5XRci5Lau2g7ySSdiREGI/P51Z869iWJZ7DA7nQ2D3hW2Pzj1rkQ12yxUF0YHIyufNf715bLgni4kqOnKXtVcGW/H8jhyEQwfhicdYyaX4zlHurOssQ8iUMZBMCI2oFvnfEAjxkx0IBHzxVdzLmVx7qB1Z5EFgAFQA41Rtk/OaTGLbF48eSMr3DnC2TcZUXd2Cj1JivU+J5dbK6SuJDbkHUF0gyD2rmPY3kVtkF95JDnQswAVO57ma6m69dzwzTuEHN9/wDoDWZd0lFdhKzyqypwu7AmSzAwTGCf3jS9rlVpGDKDIIIlmORPc+dWCnxD1FCBrq0jDZjGtpWq2KsomK3FQu3lQDUQATA9YJj7jUbfG2yAdYggn6aZnsfGuPOqssDxnEnw+7NswGBDECGDqO4O2v5xUOE4s/8AuNagzGluu/eIgN/L54IqcM+kjQS3iEkyTJbYnpJMdJ6TUOMtcPbQ3SEwNQIbJI20kHeQI86BypW2Eo3wgfOed2+HwZZyJCjby1HoD865TmHNbnEEEnQonSFJG/UnqcUjbyxYjfbsPIeQED5UW3aZmhQzE/sgT91ea1Ouy5m4rheSHTaxPZBe95/gmvE3gCq3HOsgRMkkwBHUHYYq2flzJbE2hcbQxbxMuSZAPdhqOY9Nqb5HyjQBcugh5OlZwoiJI+1vVu2Z9D+Fdfw7TZIR35G7fbyQnNlk1tdX5/8AhznB2Ai4XSTBIktBACxJ8gKymbm5rK7CRhfUOtrzX+YUdLXmv8wpVKOlCw0Mpb81+opw2/Ecjc9R3pFacjxH1P40LGocsp6fUU4tv0+tJ2KqPbHmzWbQCYN3UuqYKgRMR1M1nzZFjg5vsPxQc5KKJ+23OWsItu2wDvJJHxKojbsTt8jXndy4SSWJJOSSZJPck70F72/3mgMZrzWozSzz3PheR2MSjijS5GTcFCd5rSCTFPW+D0nxbjpEfUGs7qIrNqVFe8IBCdgaIOGftUrqsdw3lgx8qfsg6RO9U50Jz5XjimmuSqKkVOzvTHMBkGgWV60V2rH6ee9KRY8s5c/EXBbtgTuSTAUDdifmK9St2iqqC2ohQCxIloESfWuL/wDH9pvfXHHwi3pJ6EllIH9JPyrtHNdzwvEljc+7/gz66bc9vkSj0+oofvRq0yJAk9gPNtgfKtE0lxnL1uEklhK6fDpGJnJ0yfQmPKc11HZhLQXAMFl6/tDpvSHNeVcPfIF1R7wiNSzqAnEkYA3GfOgDlFvoWByJGmcszHddyWOfSjnly6AoZwNAtNGnxIogBiVOfE2RG9BOCmqkrQUZOLtMq+I9iuHI8Nx1J2JZWHpED8aa4fl62RpsOiq3hIaHDFQ5Znnc+BuwwfKiNy5NYYFvC2oL4dIMucDTMS7HfGI2qH+loWJ1OJJOCNzqzt++R9O1KhpscHcYpMOWaclTZv3D2l/9S2qKpLAKqqG8RkBQMZU/KhJw1+IN5DEAGBJAjLeZz/3NLcdyuylsA6ojRPhJIIZfEWETDHJ9BvBYbmFsGNazIETJktpGPXFPiq4FN2J2vaKyrKly541IV20nTqBhjIwBM1bqnmPqKoeK5fwbsupVGvUZVtAhSAxMEZz2mrJeOtiBq3VWHWVMwR32peL2tv2lelfyFPbxts1c44qSGt3PiKqVAYEAxqOfCJ79M1h48gEi1ckAGCAJkqNwTnxT8jRW5hbAJ1rgEmDJ8O8DvQ7vLyzFhduLq6A4GAMfyj6U3kE0/MEY6WtXD8WCgMwQpIBMx4t461i37UD/APnaILD9WmJgtInBwv0HapjgGmffXeuJxEk/dI/lEzkFvi+HF1GQlgGEEqYIzODQu6LVFNzPm9ofq+GtW7jQV1BQUBn9mB4o+kiqNeVWU9yt6+lu7daFQ5OPsgbn7pIFS5f7FX+EdDauG4glirORrkn4gTEhvEPPvV7b4O7cP6y1bQKZBeLh1AypWNoIBmuDqMefLk96LflxSXz/ALG72k0nSKrjeTLaQsb6k9AEbJjYE1YeyfLyAbxI8QKoJ/ZB8RI8yo+nnTVzkas2q67P2X4FH0z99OkAAAYAEAdABWrReHyhk9pNJV0XX5me1G6J3V8x9RSt3AOVyD1HaoO9BZgZ/hb8K7SQlsTa35r/ADCsoNwZrdMEh1o6UvZMimUWqYxDSU4R4j6n8aVsoabuIdR9T+NLYxEhcn0qm9ruT3OIS2beTbLeGQJDAZBPXwgfOru1Zp1LVJzY45IOEujH45OLtHkJ5Y4LIyMLi5KnEAxnOKIOWPp8VtgdvhIzMDpvXde0vs/duv8ApHDvFxVC6NtQBJgNIjciD9RSH6HxbmP0O6stJP6TGRlSSTuPCZ6kSN8eey6KcZtK67fqNEpzkvda8/VenwOK/R7tslijLoOSQQB4tJEn97FdJwPPQwPvGbUDqXQtvc5YMCATkD6ntQvaLlHFqstaui2ANf6831JmZ0zKj1HzrnjwzqNRRwuPEVYDy8URSpwljlxY7JijlV3yddb5uigQ7kLrKq1u2VEmQJkECYODj51R8x49jBYgsAQMAdScx5k0Hl3Kr/EnwIzLIBbZB6naun4D2D03Jv3EayFJlSVJPQGRgRmZq4YM2aqXH2M608Y8zl8jj7dh7ktpZgu5AJA9SNutXfKvZe/dKShS20EuYHhPULuTG1ei8Lw1uwui2qos7DqTjJOSdhUve5A8/wAx/eujj8Ljw5v6Dv8AL2qoKhDlfLLfDIUtliC2oliCZgDoB2pgGtF52z+FaDdO29dWEFCKjHoY5ScnbNsa0KX/AE234jrXwyGkgRp3ma3d4+0mGdQZjfrRWUMCp9B6n8qrOLt2mPiuadRUeFgJMEKJiR1xtid6i/A2f90jUzGBcEGACQB2AHToT0Jqmy6HSa0jZqk08PoZxce4PGpOoE+MaTExA7euN6Dc/RyYBunV4QokQCYwGG3hYdZAIzUUk1aI00XvGIGEESKSXgLcRoWMdO230rL/ADW3uSdPhgxIOpQwwM7EZIrXD8wtu0KSTJHwsMgSQSRgxRcA8h7PCoIXSI2jyLSfqc1A8IjRqUGAAJ7CQPX4m+tM2viHqKilXRRAcBbjToEZ+/fPn170cmsmprmqLNLRBWgtZFQgVmwPT8zQ2esc4Hp+ZoLmoRmrj0rceiO1AajSFsDcahp1/hb8KI4qCjf+E/hRCxZhWVuK3RADXDWVjBP8v+aetcOO5+n+aorN2blxXdkgL7uCRIK5ZY+JtUiM7DGcvNzAtpEaf1loyGMrHEohS5tkqWMdg3aSiWSjVDC3Xy+5e2eGHn9P802eFGo77np/mqPhueksqhbYLC1MsYVnF/Upxupsj+cbURectc908Khw+k3G0xc4Z7gR4G4Ijbf6Up5UOWnl3Ogt8MP+ioMupohtIyxEbfWeh+Q8warT7QsJBtgPpbwFgrg/qdKnVAki825AlN4ki24TiA9nVgNdUkDIORpAggEbAZAod6ZbxuKtjHDWvCDtOYjYHYfIRU2t0N30loJOkoACxjxYM/WflUDxkkwAYjYzuSDGM5j60haqCdS4/X+GF7J9ghHrQLoUghsg4IIkEdiDvUb98kdodRvnDgHHYiflWrjU3HlU20v3r+AJRcQduyqIEQaVAIAAgCewnzqnvcnYoU/SGClXWNJ/at6N/ebDePpFWbXaEXp20CxR+WkmTebyGkwCH1iJeY2Ge2/SojlmEHvm1LrAeDPiuK4xr2GkLE7U2WrEOR6ir2ksrxykif1zwAukAFdOlGXYPByQY8hROB4T3eqXLFiDMGcKFzLnJiem+1NaqxhPrV0VYu/AWW3UHfp3JYznuT9TWXuEtMTqWZ3kT69f+mpOpobsFEsQo7kwPqalIlkrfLrM/DvB26qNK9ei49K4z21tWxdW1aEBFJI6Bnjp30qn3V3PDMD19O1UPPfZb3jtdtsJY5RhgnEkN0n0rFr8eSeLbjV/gfp5qEtz8uPicXa1IdSkhpxpme4HnXo/LwxtIbp/WFQW8MZOYInfv51T8q9mdDC5eYSrAqg+GZwSx3zGPSugkGYO2D5GAYPyI+tJ8N02TEnKfF9gtRm3pJ03+8A3Udz9P81gQdz9P81tomJzmB6b/iPrWLXVMhJLYBBk7jp5+tQTT3P0/wA0QDI9RSoqEG0KxJJj0/zWwy/a3yMDI+vmPrUWSRHcR9RXPjgMCeH1elwwAYGZJg4H06SKFsJFvfF7UfdshXHxTjacDc/F17UJxxAJ8dnfqDgYnYjsT86E/K2axotsbDGCwGROkLpJEGIUDHbrXIcRybirTzoYncNblvmCMiseo1E8T4g2h+LHCfWVHYcTfuTK3LWnEapAP2hOx2Oxx91Q4LipLG5dtEbLp8i4YmT5fcajyqx7y0ly9bHvM5IgmHaCV/ZMk+sz1ozcvtfYXr653z51qxvdFSXcRNU2jf6TbJIDiQSsYmRgiJ9K02nufp/mgvwNvVq0LM6p851T9c1J6crFSNsF7n+X/NRULnxH4T0Hb1qJpdt2/hb8KKhbYO5cWcM38o/5VlLmso6FWWPDXNqueGuRXN2mq3tNgelLkhsWXScVTY4jJz1NUSGmnc6j6n8aW0OTLTiXlRBIKyRHfSQPvNSRrkYurBzOjOfnFIW7hoyuYpbiMTHVX7bFz54X+XapPxFINcNCa4aiiXY7cvY+dKXLtALmPnQmaiqgbCO9CVs1EmomiIHmtocj1FDtnFTt7j1H41CGq3qrVaqEJB6Fft69MkjS2rBKn4WX4lII+KpTWzUIInlc/wDuMBB2wdgBmYwRIEYJbeamOVGBN0lYIIgj9tX+1t0jsT6U1NEnA9T+VVSJYivAHSwa4W1FDMRGhtU4O5wJxsKAOUmR+tO8mF06vAEjBwIAx5CrOsqUiWIcPy/Q4bWWhWUSDMHRuZ2GjGOppzatmtVZRK0fEPUUte3pq0PEPUUrf3+QqyDVtxVSnLbiIio3w6AwVioZdSajgCDpDZyQJiScO2jTNU0RMr25dcJ8V3AAgZI1KpAbJ+0QfOBNDvcFdO1yGgjVmc6fFv3WdO3Tzq0mo1VF2V/GcCzNqDwCyvBmPCUjAOTNvfz+dAXgrgAm4SeviaCuonTO4MQNW+Ktruw9PzNCNWkC2JcPYKW0WZ0qqk94ETWEUy4oF5oGKNC2CfG9KapLH91vwrd1id6hb6/wt+FGhUmLGsrDWUY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1508" name="Picture 4" descr="http://jmsalsich.edublogs.org/files/2012/04/Galapagos-Islands-Map-1iy98g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09335" y="3276600"/>
            <a:ext cx="6334666" cy="3581400"/>
          </a:xfrm>
          <a:prstGeom prst="rect">
            <a:avLst/>
          </a:prstGeom>
          <a:noFill/>
        </p:spPr>
      </p:pic>
      <p:pic>
        <p:nvPicPr>
          <p:cNvPr id="21510" name="Picture 6" descr="http://bio4esobil2010.files.wordpress.com/2011/04/article-1084712-026e5d5c000005dc-735_468x28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9" y="0"/>
            <a:ext cx="5361707" cy="3276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Darwin continued his studies…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Darwin hypothesized that a new species could gradually appear over time through small changes in ancestral species</a:t>
            </a:r>
          </a:p>
          <a:p>
            <a:endParaRPr lang="en-US" dirty="0" smtClean="0"/>
          </a:p>
          <a:p>
            <a:r>
              <a:rPr lang="en-US" dirty="0" smtClean="0"/>
              <a:t>He discovered that species could be bred to get specific and desired traits. He referred to this type of selective breeding as </a:t>
            </a:r>
            <a:r>
              <a:rPr lang="en-US" dirty="0" smtClean="0">
                <a:solidFill>
                  <a:srgbClr val="FF0000"/>
                </a:solidFill>
              </a:rPr>
              <a:t>Artificial Selection </a:t>
            </a:r>
          </a:p>
          <a:p>
            <a:endParaRPr lang="en-US" dirty="0" smtClean="0"/>
          </a:p>
          <a:p>
            <a:r>
              <a:rPr lang="en-US" dirty="0" smtClean="0"/>
              <a:t>Artificial Selection also occurs when humans develop new breeds of dogs or crop plants.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Darwin began to reason that some animals that compete for resources are better suited for survival than others. “Survival of the fittest” </a:t>
            </a:r>
          </a:p>
          <a:p>
            <a:r>
              <a:rPr lang="en-US" dirty="0" smtClean="0"/>
              <a:t>Animals that are poorly equipped for survival would most likely die-off. </a:t>
            </a:r>
          </a:p>
          <a:p>
            <a:endParaRPr lang="en-US" dirty="0" smtClean="0"/>
          </a:p>
          <a:p>
            <a:r>
              <a:rPr lang="en-US" dirty="0" smtClean="0"/>
              <a:t>This process was </a:t>
            </a:r>
            <a:r>
              <a:rPr lang="en-US" dirty="0" smtClean="0">
                <a:solidFill>
                  <a:srgbClr val="FF0000"/>
                </a:solidFill>
              </a:rPr>
              <a:t>Natural Selection.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Given enough time, natural selection could modify a species enough to produce a new species. </a:t>
            </a:r>
          </a:p>
          <a:p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Darwin’s Finches</a:t>
            </a:r>
            <a:endParaRPr lang="en-US" dirty="0"/>
          </a:p>
        </p:txBody>
      </p:sp>
      <p:pic>
        <p:nvPicPr>
          <p:cNvPr id="22530" name="Picture 2" descr="Adaptive Radiation: Darwin's Finch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524000"/>
            <a:ext cx="8534400" cy="48475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3820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Darwin’s Theory of Evolution was based </a:t>
            </a:r>
            <a:r>
              <a:rPr lang="en-US" dirty="0" smtClean="0"/>
              <a:t>on</a:t>
            </a:r>
            <a:br>
              <a:rPr lang="en-US" dirty="0" smtClean="0"/>
            </a:br>
            <a:r>
              <a:rPr lang="en-US" dirty="0" smtClean="0"/>
              <a:t>4 basic principles: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1. Individuals in populations show differences or variations</a:t>
            </a:r>
          </a:p>
          <a:p>
            <a:endParaRPr lang="en-US" dirty="0" smtClean="0"/>
          </a:p>
          <a:p>
            <a:r>
              <a:rPr lang="en-US" dirty="0" smtClean="0"/>
              <a:t>2. Variations can be inherited, meaning they are passed from parent to offspring </a:t>
            </a:r>
          </a:p>
          <a:p>
            <a:endParaRPr lang="en-US" dirty="0" smtClean="0"/>
          </a:p>
          <a:p>
            <a:r>
              <a:rPr lang="en-US" dirty="0" smtClean="0"/>
              <a:t>3. Organisms that produce can survive on available resources</a:t>
            </a:r>
          </a:p>
          <a:p>
            <a:endParaRPr lang="en-US" dirty="0" smtClean="0"/>
          </a:p>
          <a:p>
            <a:r>
              <a:rPr lang="en-US" dirty="0" smtClean="0"/>
              <a:t>4. Variations that increase the reproductive success will have a greater chance of being passed on to future generations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106</TotalTime>
  <Words>445</Words>
  <Application>Microsoft Office PowerPoint</Application>
  <PresentationFormat>On-screen Show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Civic</vt:lpstr>
      <vt:lpstr>Darwin’s Theory of Evolution</vt:lpstr>
      <vt:lpstr>Developing the theory of evolution</vt:lpstr>
      <vt:lpstr>Charles Darwin 1809-1882</vt:lpstr>
      <vt:lpstr>The Galapagos Islands</vt:lpstr>
      <vt:lpstr>Slide 5</vt:lpstr>
      <vt:lpstr>Darwin continued his studies…</vt:lpstr>
      <vt:lpstr>Natural Selection</vt:lpstr>
      <vt:lpstr>Darwin’s Finches</vt:lpstr>
      <vt:lpstr>Darwin’s Theory of Evolution was based on 4 basic principles: </vt:lpstr>
      <vt:lpstr>The Origin of Species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Darwin’s Theory of Evolution</dc:title>
  <dc:creator>fsuteam</dc:creator>
  <cp:lastModifiedBy>fsuteam</cp:lastModifiedBy>
  <cp:revision>13</cp:revision>
  <dcterms:created xsi:type="dcterms:W3CDTF">2013-11-20T12:33:57Z</dcterms:created>
  <dcterms:modified xsi:type="dcterms:W3CDTF">2013-11-20T14:20:29Z</dcterms:modified>
</cp:coreProperties>
</file>