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3" r:id="rId7"/>
    <p:sldId id="261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D9EF-76A6-4925-B552-E692DF68581B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81D-CCAD-4BF3-964B-B90C0164D2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D9EF-76A6-4925-B552-E692DF68581B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81D-CCAD-4BF3-964B-B90C0164D2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D9EF-76A6-4925-B552-E692DF68581B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81D-CCAD-4BF3-964B-B90C0164D2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D9EF-76A6-4925-B552-E692DF68581B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81D-CCAD-4BF3-964B-B90C0164D2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D9EF-76A6-4925-B552-E692DF68581B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81D-CCAD-4BF3-964B-B90C0164D2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D9EF-76A6-4925-B552-E692DF68581B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81D-CCAD-4BF3-964B-B90C0164D2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D9EF-76A6-4925-B552-E692DF68581B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81D-CCAD-4BF3-964B-B90C0164D2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D9EF-76A6-4925-B552-E692DF68581B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81D-CCAD-4BF3-964B-B90C0164D2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D9EF-76A6-4925-B552-E692DF68581B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81D-CCAD-4BF3-964B-B90C0164D2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D9EF-76A6-4925-B552-E692DF68581B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81D-CCAD-4BF3-964B-B90C0164D2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D9EF-76A6-4925-B552-E692DF68581B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D81D-CCAD-4BF3-964B-B90C0164D2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ED9EF-76A6-4925-B552-E692DF68581B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CD81D-CCAD-4BF3-964B-B90C0164D2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Origin of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066800"/>
            <a:ext cx="8424672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Darwin likely developed his theory of evolution by natural selection in 1840. </a:t>
            </a:r>
          </a:p>
          <a:p>
            <a:endParaRPr lang="en-US" dirty="0" smtClean="0"/>
          </a:p>
          <a:p>
            <a:r>
              <a:rPr lang="en-US" dirty="0" smtClean="0"/>
              <a:t>Soon after he began to write a multi volume book explaining how natural selection might provide a mechanism for the origin of species. He continued to compile evidence to support his theory for many years.</a:t>
            </a:r>
          </a:p>
          <a:p>
            <a:endParaRPr lang="en-US" dirty="0" smtClean="0"/>
          </a:p>
          <a:p>
            <a:r>
              <a:rPr lang="en-US" dirty="0" smtClean="0"/>
              <a:t>In 1859 Darwin published his book entitled “On the Origin of Species by Means of Natural Selection” In this book the term evolution was only used on the last page.</a:t>
            </a:r>
          </a:p>
          <a:p>
            <a:endParaRPr lang="en-US" dirty="0" smtClean="0"/>
          </a:p>
          <a:p>
            <a:r>
              <a:rPr lang="en-US" dirty="0" smtClean="0"/>
              <a:t>Today, evolution is a term used to describe cumulative changes in a group of organisms over time.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4190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Embryos</a:t>
            </a:r>
          </a:p>
          <a:p>
            <a:r>
              <a:rPr lang="en-US" dirty="0" smtClean="0"/>
              <a:t>An embryo is an early- pre birth state of an organism’s development. </a:t>
            </a:r>
          </a:p>
          <a:p>
            <a:endParaRPr lang="en-US" dirty="0"/>
          </a:p>
          <a:p>
            <a:r>
              <a:rPr lang="en-US" dirty="0" smtClean="0"/>
              <a:t>Vertebrate embryos have homologous structures during certain times in their development but look completely different when they become adults.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59" y="3864801"/>
            <a:ext cx="4495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074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Distribution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99492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8099" y="5025417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Animals found on different continents share similar features with other species but are more closely related to other animals living in their habitat because of a shared common ancestor.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6510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Support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9" y="1371600"/>
            <a:ext cx="4953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Fossil Records</a:t>
            </a:r>
          </a:p>
          <a:p>
            <a:endParaRPr lang="en-US" dirty="0"/>
          </a:p>
          <a:p>
            <a:r>
              <a:rPr lang="en-US" dirty="0" smtClean="0"/>
              <a:t>Comparative Anatomy </a:t>
            </a:r>
          </a:p>
          <a:p>
            <a:endParaRPr lang="en-US" dirty="0"/>
          </a:p>
          <a:p>
            <a:r>
              <a:rPr lang="en-US" dirty="0" smtClean="0"/>
              <a:t>Comparative Embryology</a:t>
            </a:r>
          </a:p>
          <a:p>
            <a:endParaRPr lang="en-US" dirty="0"/>
          </a:p>
          <a:p>
            <a:r>
              <a:rPr lang="en-US" dirty="0" smtClean="0"/>
              <a:t>Geographic </a:t>
            </a:r>
            <a:r>
              <a:rPr lang="en-US" dirty="0" smtClean="0"/>
              <a:t>Distribution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130742" cy="454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u="sng" dirty="0" smtClean="0"/>
              <a:t>Fossil Record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5562600" cy="6324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Fossil are the remains of plants and animals that lived long ago.</a:t>
            </a:r>
          </a:p>
          <a:p>
            <a:endParaRPr lang="en-US" dirty="0"/>
          </a:p>
          <a:p>
            <a:r>
              <a:rPr lang="en-US" dirty="0" smtClean="0"/>
              <a:t>These fossil can show us how ancient species are similar to current species or how some species have gone unchanged over millions of </a:t>
            </a:r>
            <a:r>
              <a:rPr lang="en-US" dirty="0" smtClean="0"/>
              <a:t>years</a:t>
            </a:r>
          </a:p>
          <a:p>
            <a:endParaRPr lang="en-US" dirty="0"/>
          </a:p>
          <a:p>
            <a:r>
              <a:rPr lang="en-US" dirty="0"/>
              <a:t>Fossils can be used to theorize intermediate species and transitional forms of animals such as the Archaeopteryx (the 1</a:t>
            </a:r>
            <a:r>
              <a:rPr lang="en-US" baseline="30000" dirty="0"/>
              <a:t>st</a:t>
            </a:r>
            <a:r>
              <a:rPr lang="en-US" dirty="0"/>
              <a:t> bird)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598" y="1219200"/>
            <a:ext cx="325010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686" y="4572000"/>
            <a:ext cx="3458104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816" y="-228600"/>
            <a:ext cx="8229600" cy="1143000"/>
          </a:xfrm>
        </p:spPr>
        <p:txBody>
          <a:bodyPr/>
          <a:lstStyle/>
          <a:p>
            <a:r>
              <a:rPr lang="en-US" dirty="0" smtClean="0"/>
              <a:t>From Dinosaur to Bird…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363216" cy="576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291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Transitional 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Scientists study two major traits when classifying transitional fossils.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Derived Traits </a:t>
            </a:r>
            <a:r>
              <a:rPr lang="en-US" dirty="0" smtClean="0"/>
              <a:t>are newly evolved features that do not appear in common ancestors (Such as feathers)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Ancestral Traits</a:t>
            </a:r>
            <a:r>
              <a:rPr lang="en-US" dirty="0" smtClean="0"/>
              <a:t> are more primitive features such as teeth and tails that do appear in ancestral forms. </a:t>
            </a:r>
          </a:p>
          <a:p>
            <a:endParaRPr lang="en-US" dirty="0"/>
          </a:p>
          <a:p>
            <a:r>
              <a:rPr lang="en-US" dirty="0" smtClean="0"/>
              <a:t>Transitional Fossils provide a detailed pattern of evolutionary change in many modern animals such as horses, whales and humans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696200" cy="362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62400"/>
            <a:ext cx="4191227" cy="261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244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Anatomy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154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Anatomically similar structures that are inherited from a common ancestor are called </a:t>
            </a:r>
            <a:r>
              <a:rPr lang="en-US" sz="2800" dirty="0" smtClean="0">
                <a:solidFill>
                  <a:srgbClr val="FF0000"/>
                </a:solidFill>
              </a:rPr>
              <a:t>homologous structures</a:t>
            </a:r>
            <a:r>
              <a:rPr lang="en-US" sz="2800" dirty="0" smtClean="0"/>
              <a:t>.  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Vestigial Structures </a:t>
            </a:r>
            <a:r>
              <a:rPr lang="en-US" sz="2800" dirty="0" smtClean="0"/>
              <a:t>are reduced forms of functional structures in other organisms. Features that are no longer needed in modern organisms get smaller or eventually will become lost (Example our tailbone) 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Analogous Structures </a:t>
            </a:r>
            <a:r>
              <a:rPr lang="en-US" sz="2800" dirty="0" smtClean="0"/>
              <a:t>can be used for the same purpose and look similar but do not derive from a similar ancestor. (Birds and Bees have wings used to fly but do not come from a similar ancestor)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713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4749473" cy="317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40835"/>
            <a:ext cx="6812794" cy="511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618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73693"/>
            <a:ext cx="9220200" cy="654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674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406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Origin of Species</vt:lpstr>
      <vt:lpstr>Support Of Evolution</vt:lpstr>
      <vt:lpstr>Fossil Record</vt:lpstr>
      <vt:lpstr>From Dinosaur to Bird…</vt:lpstr>
      <vt:lpstr>Transitional Fossils</vt:lpstr>
      <vt:lpstr>PowerPoint Presentation</vt:lpstr>
      <vt:lpstr>Comparative Anatomy </vt:lpstr>
      <vt:lpstr>PowerPoint Presentation</vt:lpstr>
      <vt:lpstr>PowerPoint Presentation</vt:lpstr>
      <vt:lpstr>PowerPoint Presentation</vt:lpstr>
      <vt:lpstr>Geographic Distribution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Origin of Species</dc:title>
  <dc:creator>fsuteam</dc:creator>
  <cp:lastModifiedBy>Alisa Ann</cp:lastModifiedBy>
  <cp:revision>12</cp:revision>
  <dcterms:created xsi:type="dcterms:W3CDTF">2013-11-20T20:47:47Z</dcterms:created>
  <dcterms:modified xsi:type="dcterms:W3CDTF">2013-11-20T23:27:47Z</dcterms:modified>
</cp:coreProperties>
</file>